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media/image18.jpg" ContentType="image/png"/>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92" r:id="rId5"/>
    <p:sldId id="290" r:id="rId6"/>
    <p:sldId id="258" r:id="rId7"/>
    <p:sldId id="259" r:id="rId8"/>
    <p:sldId id="261" r:id="rId9"/>
    <p:sldId id="289" r:id="rId10"/>
    <p:sldId id="263" r:id="rId11"/>
    <p:sldId id="264" r:id="rId12"/>
    <p:sldId id="265" r:id="rId13"/>
    <p:sldId id="266" r:id="rId14"/>
    <p:sldId id="301" r:id="rId15"/>
    <p:sldId id="267" r:id="rId16"/>
    <p:sldId id="268" r:id="rId17"/>
    <p:sldId id="269" r:id="rId18"/>
    <p:sldId id="270" r:id="rId19"/>
    <p:sldId id="273" r:id="rId20"/>
    <p:sldId id="298" r:id="rId21"/>
    <p:sldId id="302" r:id="rId22"/>
    <p:sldId id="295" r:id="rId23"/>
    <p:sldId id="297" r:id="rId24"/>
    <p:sldId id="272" r:id="rId25"/>
    <p:sldId id="271" r:id="rId26"/>
    <p:sldId id="275" r:id="rId27"/>
    <p:sldId id="276" r:id="rId28"/>
    <p:sldId id="278" r:id="rId29"/>
    <p:sldId id="279" r:id="rId30"/>
    <p:sldId id="281" r:id="rId31"/>
    <p:sldId id="284" r:id="rId32"/>
    <p:sldId id="293" r:id="rId33"/>
    <p:sldId id="285" r:id="rId34"/>
    <p:sldId id="286" r:id="rId35"/>
    <p:sldId id="294" r:id="rId36"/>
    <p:sldId id="282" r:id="rId37"/>
    <p:sldId id="283" r:id="rId38"/>
    <p:sldId id="296" r:id="rId39"/>
    <p:sldId id="303" r:id="rId40"/>
    <p:sldId id="304" r:id="rId41"/>
    <p:sldId id="280" r:id="rId42"/>
    <p:sldId id="288" r:id="rId4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04" autoAdjust="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_rels/data1.xml.rels><?xml version="1.0" encoding="UTF-8" standalone="yes"?>
<Relationships xmlns="http://schemas.openxmlformats.org/package/2006/relationships"><Relationship Id="rId1" Type="http://schemas.openxmlformats.org/officeDocument/2006/relationships/image" Target="../media/image3.jpg"/></Relationships>
</file>

<file path=ppt/diagrams/_rels/data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png"/></Relationships>
</file>

<file path=ppt/diagrams/_rels/data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g"/><Relationship Id="rId4" Type="http://schemas.openxmlformats.org/officeDocument/2006/relationships/image" Target="../media/image38.jpeg"/></Relationships>
</file>

<file path=ppt/diagrams/_rels/data2.xml.rels><?xml version="1.0" encoding="UTF-8" standalone="yes"?>
<Relationships xmlns="http://schemas.openxmlformats.org/package/2006/relationships"><Relationship Id="rId1" Type="http://schemas.openxmlformats.org/officeDocument/2006/relationships/image" Target="../media/image4.jpg"/></Relationships>
</file>

<file path=ppt/diagrams/_rels/data25.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image" Target="../media/image39.jpeg"/><Relationship Id="rId6" Type="http://schemas.openxmlformats.org/officeDocument/2006/relationships/image" Target="../media/image44.jfif"/><Relationship Id="rId5" Type="http://schemas.openxmlformats.org/officeDocument/2006/relationships/image" Target="../media/image43.png"/><Relationship Id="rId4" Type="http://schemas.openxmlformats.org/officeDocument/2006/relationships/image" Target="../media/image42.jpeg"/></Relationships>
</file>

<file path=ppt/diagrams/_rels/data27.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image" Target="../media/image47.jfif"/><Relationship Id="rId1" Type="http://schemas.openxmlformats.org/officeDocument/2006/relationships/image" Target="../media/image46.jfif"/></Relationships>
</file>

<file path=ppt/diagrams/_rels/data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eg"/><Relationship Id="rId4" Type="http://schemas.openxmlformats.org/officeDocument/2006/relationships/image" Target="../media/image53.jpeg"/></Relationships>
</file>

<file path=ppt/diagrams/_rels/data5.xml.rels><?xml version="1.0" encoding="UTF-8" standalone="yes"?>
<Relationships xmlns="http://schemas.openxmlformats.org/package/2006/relationships"><Relationship Id="rId3" Type="http://schemas.openxmlformats.org/officeDocument/2006/relationships/image" Target="../media/image7.jfif"/><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image" Target="../media/image5.jfif"/><Relationship Id="rId6" Type="http://schemas.openxmlformats.org/officeDocument/2006/relationships/image" Target="../media/image10.jfif"/><Relationship Id="rId5" Type="http://schemas.openxmlformats.org/officeDocument/2006/relationships/image" Target="../media/image9.png"/><Relationship Id="rId4" Type="http://schemas.openxmlformats.org/officeDocument/2006/relationships/image" Target="../media/image8.jpg"/></Relationships>
</file>

<file path=ppt/diagrams/_rels/data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image" Target="../media/image12.jpg"/><Relationship Id="rId6" Type="http://schemas.openxmlformats.org/officeDocument/2006/relationships/image" Target="../media/image17.jpg"/><Relationship Id="rId5" Type="http://schemas.openxmlformats.org/officeDocument/2006/relationships/image" Target="../media/image16.jfif"/><Relationship Id="rId4" Type="http://schemas.openxmlformats.org/officeDocument/2006/relationships/image" Target="../media/image15.jpeg"/></Relationships>
</file>

<file path=ppt/diagrams/_rels/data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_rels/data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image" Target="../media/image21.jpg"/><Relationship Id="rId4" Type="http://schemas.openxmlformats.org/officeDocument/2006/relationships/image" Target="../media/image24.png"/></Relationships>
</file>

<file path=ppt/diagrams/_rels/data9.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image" Target="../media/image25.jfif"/></Relationships>
</file>

<file path=ppt/diagrams/_rels/drawing1.xml.rels><?xml version="1.0" encoding="UTF-8" standalone="yes"?>
<Relationships xmlns="http://schemas.openxmlformats.org/package/2006/relationships"><Relationship Id="rId1" Type="http://schemas.openxmlformats.org/officeDocument/2006/relationships/image" Target="../media/image3.jpg"/></Relationships>
</file>

<file path=ppt/diagrams/_rels/drawing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g"/><Relationship Id="rId4" Type="http://schemas.openxmlformats.org/officeDocument/2006/relationships/image" Target="../media/image38.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jpg"/></Relationships>
</file>

<file path=ppt/diagrams/_rels/drawing25.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image" Target="../media/image39.jpeg"/><Relationship Id="rId6" Type="http://schemas.openxmlformats.org/officeDocument/2006/relationships/image" Target="../media/image44.jfif"/><Relationship Id="rId5" Type="http://schemas.openxmlformats.org/officeDocument/2006/relationships/image" Target="../media/image43.png"/><Relationship Id="rId4" Type="http://schemas.openxmlformats.org/officeDocument/2006/relationships/image" Target="../media/image42.jpeg"/></Relationships>
</file>

<file path=ppt/diagrams/_rels/drawing27.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image" Target="../media/image47.jfif"/><Relationship Id="rId1" Type="http://schemas.openxmlformats.org/officeDocument/2006/relationships/image" Target="../media/image46.jfif"/></Relationships>
</file>

<file path=ppt/diagrams/_rels/drawing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eg"/><Relationship Id="rId4" Type="http://schemas.openxmlformats.org/officeDocument/2006/relationships/image" Target="../media/image53.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7.jfif"/><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image" Target="../media/image5.jfif"/><Relationship Id="rId6" Type="http://schemas.openxmlformats.org/officeDocument/2006/relationships/image" Target="../media/image10.jfif"/><Relationship Id="rId5" Type="http://schemas.openxmlformats.org/officeDocument/2006/relationships/image" Target="../media/image9.png"/><Relationship Id="rId4" Type="http://schemas.openxmlformats.org/officeDocument/2006/relationships/image" Target="../media/image8.jpg"/></Relationships>
</file>

<file path=ppt/diagrams/_rels/drawing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image" Target="../media/image12.jpg"/><Relationship Id="rId6" Type="http://schemas.openxmlformats.org/officeDocument/2006/relationships/image" Target="../media/image17.jpg"/><Relationship Id="rId5" Type="http://schemas.openxmlformats.org/officeDocument/2006/relationships/image" Target="../media/image16.jfif"/><Relationship Id="rId4" Type="http://schemas.openxmlformats.org/officeDocument/2006/relationships/image" Target="../media/image15.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_rels/drawing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image" Target="../media/image21.jpg"/><Relationship Id="rId4" Type="http://schemas.openxmlformats.org/officeDocument/2006/relationships/image" Target="../media/image24.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image" Target="../media/image25.jfif"/></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A3AF3-04CB-4B73-9E24-FA0AAF306164}"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tr-TR"/>
        </a:p>
      </dgm:t>
    </dgm:pt>
    <dgm:pt modelId="{8D7CDCA6-D100-4D22-AAAE-E5D426076EE3}">
      <dgm:prSet/>
      <dgm:spPr/>
      <dgm:t>
        <a:bodyPr/>
        <a:lstStyle/>
        <a:p>
          <a:pPr algn="l" rtl="0"/>
          <a:r>
            <a:rPr lang="tr-TR" dirty="0"/>
            <a:t>Öğrencilere iktisadın temel prensipleri ekseninde eğitim vererek özel sektör ve kamu sektöründe başarılı olabilmeleri sağlamak ve onları dünyadaki değişimi yakalayabilecek, karar verme becerileri gelişmiş, bilgiyi üretip paylaşabilen, teknolojiye hakim, analitik düşünme ve problem çözme yeteneklerine sahip bireyler olarak mezun etmektir.</a:t>
          </a:r>
        </a:p>
      </dgm:t>
    </dgm:pt>
    <dgm:pt modelId="{2A958EA1-7F24-4F4D-B742-A8D3ACBEB53F}" type="parTrans" cxnId="{A48286C7-66BB-41EF-B37B-6F57AD3DBC4D}">
      <dgm:prSet/>
      <dgm:spPr/>
      <dgm:t>
        <a:bodyPr/>
        <a:lstStyle/>
        <a:p>
          <a:endParaRPr lang="tr-TR"/>
        </a:p>
      </dgm:t>
    </dgm:pt>
    <dgm:pt modelId="{C8A90B37-3355-49B4-9896-2519165E9F28}" type="sibTrans" cxnId="{A48286C7-66BB-41EF-B37B-6F57AD3DBC4D}">
      <dgm:prSet/>
      <dgm:spPr/>
      <dgm:t>
        <a:bodyPr/>
        <a:lstStyle/>
        <a:p>
          <a:endParaRPr lang="tr-TR"/>
        </a:p>
      </dgm:t>
    </dgm:pt>
    <dgm:pt modelId="{9B94B2D4-DDC6-4779-A3FD-0854D1B494FD}" type="pres">
      <dgm:prSet presAssocID="{5B8A3AF3-04CB-4B73-9E24-FA0AAF306164}" presName="linearFlow" presStyleCnt="0">
        <dgm:presLayoutVars>
          <dgm:dir/>
          <dgm:resizeHandles val="exact"/>
        </dgm:presLayoutVars>
      </dgm:prSet>
      <dgm:spPr/>
    </dgm:pt>
    <dgm:pt modelId="{74941E40-1088-4046-8709-C966B835180A}" type="pres">
      <dgm:prSet presAssocID="{8D7CDCA6-D100-4D22-AAAE-E5D426076EE3}" presName="composite" presStyleCnt="0"/>
      <dgm:spPr/>
    </dgm:pt>
    <dgm:pt modelId="{956ADB8E-7CC0-4B3E-B682-EEA74893255D}" type="pres">
      <dgm:prSet presAssocID="{8D7CDCA6-D100-4D22-AAAE-E5D426076EE3}" presName="imgShp" presStyleLbl="fgImgPlace1" presStyleIdx="0" presStyleCnt="1"/>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39000" r="-39000"/>
          </a:stretch>
        </a:blipFill>
      </dgm:spPr>
    </dgm:pt>
    <dgm:pt modelId="{C6D92D84-17B1-46F5-9D72-997FE1CE553C}" type="pres">
      <dgm:prSet presAssocID="{8D7CDCA6-D100-4D22-AAAE-E5D426076EE3}" presName="txShp" presStyleLbl="node1" presStyleIdx="0" presStyleCnt="1">
        <dgm:presLayoutVars>
          <dgm:bulletEnabled val="1"/>
        </dgm:presLayoutVars>
      </dgm:prSet>
      <dgm:spPr/>
    </dgm:pt>
  </dgm:ptLst>
  <dgm:cxnLst>
    <dgm:cxn modelId="{10838B01-B193-44AE-91CF-C2E177060DD0}" type="presOf" srcId="{8D7CDCA6-D100-4D22-AAAE-E5D426076EE3}" destId="{C6D92D84-17B1-46F5-9D72-997FE1CE553C}" srcOrd="0" destOrd="0" presId="urn:microsoft.com/office/officeart/2005/8/layout/vList3"/>
    <dgm:cxn modelId="{A25F851D-A0A6-4E28-9BC2-7EB1529D20B2}" type="presOf" srcId="{5B8A3AF3-04CB-4B73-9E24-FA0AAF306164}" destId="{9B94B2D4-DDC6-4779-A3FD-0854D1B494FD}" srcOrd="0" destOrd="0" presId="urn:microsoft.com/office/officeart/2005/8/layout/vList3"/>
    <dgm:cxn modelId="{A48286C7-66BB-41EF-B37B-6F57AD3DBC4D}" srcId="{5B8A3AF3-04CB-4B73-9E24-FA0AAF306164}" destId="{8D7CDCA6-D100-4D22-AAAE-E5D426076EE3}" srcOrd="0" destOrd="0" parTransId="{2A958EA1-7F24-4F4D-B742-A8D3ACBEB53F}" sibTransId="{C8A90B37-3355-49B4-9896-2519165E9F28}"/>
    <dgm:cxn modelId="{7C29F223-F0F0-4C66-9C51-5EDBDB42ED25}" type="presParOf" srcId="{9B94B2D4-DDC6-4779-A3FD-0854D1B494FD}" destId="{74941E40-1088-4046-8709-C966B835180A}" srcOrd="0" destOrd="0" presId="urn:microsoft.com/office/officeart/2005/8/layout/vList3"/>
    <dgm:cxn modelId="{D7BE75AF-4B2A-4A27-97BB-D85006981FB9}" type="presParOf" srcId="{74941E40-1088-4046-8709-C966B835180A}" destId="{956ADB8E-7CC0-4B3E-B682-EEA74893255D}" srcOrd="0" destOrd="0" presId="urn:microsoft.com/office/officeart/2005/8/layout/vList3"/>
    <dgm:cxn modelId="{405DF064-AF68-44E7-9177-3154D559F866}" type="presParOf" srcId="{74941E40-1088-4046-8709-C966B835180A}" destId="{C6D92D84-17B1-46F5-9D72-997FE1CE553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1D5F488-6FAD-4AEA-85BC-A769AA88800D}"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tr-TR"/>
        </a:p>
      </dgm:t>
    </dgm:pt>
    <dgm:pt modelId="{470BCD50-4C7B-4C1E-AB4B-01CD5402C58A}">
      <dgm:prSet/>
      <dgm:spPr/>
      <dgm:t>
        <a:bodyPr/>
        <a:lstStyle/>
        <a:p>
          <a:pPr rtl="0"/>
          <a:r>
            <a:rPr lang="tr-TR" dirty="0"/>
            <a:t>%70 devam zorunluluğu vardır</a:t>
          </a:r>
        </a:p>
      </dgm:t>
    </dgm:pt>
    <dgm:pt modelId="{F74E0F17-3E3B-416E-9171-F88F3426B971}" type="parTrans" cxnId="{EEDE8C7B-BACD-483C-8B53-3CFF2798E6C5}">
      <dgm:prSet/>
      <dgm:spPr/>
      <dgm:t>
        <a:bodyPr/>
        <a:lstStyle/>
        <a:p>
          <a:endParaRPr lang="tr-TR"/>
        </a:p>
      </dgm:t>
    </dgm:pt>
    <dgm:pt modelId="{E0D92022-1829-4984-BB48-FE4A408E2065}" type="sibTrans" cxnId="{EEDE8C7B-BACD-483C-8B53-3CFF2798E6C5}">
      <dgm:prSet/>
      <dgm:spPr/>
      <dgm:t>
        <a:bodyPr/>
        <a:lstStyle/>
        <a:p>
          <a:endParaRPr lang="tr-TR"/>
        </a:p>
      </dgm:t>
    </dgm:pt>
    <dgm:pt modelId="{BD8819F2-5C31-424B-9CE8-579C5E3F4DDB}">
      <dgm:prSet/>
      <dgm:spPr/>
      <dgm:t>
        <a:bodyPr/>
        <a:lstStyle/>
        <a:p>
          <a:pPr rtl="0"/>
          <a:r>
            <a:rPr lang="tr-TR" dirty="0"/>
            <a:t>Yoklama takibini her dersin öğretim üyesi yapmaktadır</a:t>
          </a:r>
        </a:p>
      </dgm:t>
    </dgm:pt>
    <dgm:pt modelId="{D37C145F-8230-4E96-97AE-1C83117DA4BF}" type="parTrans" cxnId="{51B6BFEE-3634-4288-AA22-A27D51832F26}">
      <dgm:prSet/>
      <dgm:spPr/>
      <dgm:t>
        <a:bodyPr/>
        <a:lstStyle/>
        <a:p>
          <a:endParaRPr lang="tr-TR"/>
        </a:p>
      </dgm:t>
    </dgm:pt>
    <dgm:pt modelId="{D84D2C07-E19C-4398-99F0-AEB5ED4B0600}" type="sibTrans" cxnId="{51B6BFEE-3634-4288-AA22-A27D51832F26}">
      <dgm:prSet/>
      <dgm:spPr/>
      <dgm:t>
        <a:bodyPr/>
        <a:lstStyle/>
        <a:p>
          <a:endParaRPr lang="tr-TR"/>
        </a:p>
      </dgm:t>
    </dgm:pt>
    <dgm:pt modelId="{609782FA-960B-412F-A313-1BC83D68255C}">
      <dgm:prSet/>
      <dgm:spPr/>
      <dgm:t>
        <a:bodyPr/>
        <a:lstStyle/>
        <a:p>
          <a:pPr rtl="0"/>
          <a:r>
            <a:rPr lang="tr-TR" dirty="0"/>
            <a:t>DZ (Devamsız) notu alan öğrenci, o dersin final sınavına girememekte ve dersi tekrar etmek zorundadır</a:t>
          </a:r>
        </a:p>
      </dgm:t>
    </dgm:pt>
    <dgm:pt modelId="{06EFC842-70AC-4208-876E-C6DFD08242A0}" type="parTrans" cxnId="{CFC773D0-307D-46FC-BF8D-27125273996C}">
      <dgm:prSet/>
      <dgm:spPr/>
      <dgm:t>
        <a:bodyPr/>
        <a:lstStyle/>
        <a:p>
          <a:endParaRPr lang="tr-TR"/>
        </a:p>
      </dgm:t>
    </dgm:pt>
    <dgm:pt modelId="{8E0F1DEA-BB99-4F99-A830-58A70AE69D53}" type="sibTrans" cxnId="{CFC773D0-307D-46FC-BF8D-27125273996C}">
      <dgm:prSet/>
      <dgm:spPr/>
      <dgm:t>
        <a:bodyPr/>
        <a:lstStyle/>
        <a:p>
          <a:endParaRPr lang="tr-TR"/>
        </a:p>
      </dgm:t>
    </dgm:pt>
    <dgm:pt modelId="{8CFCA360-EC63-49E5-A919-0E691CB5E074}">
      <dgm:prSet/>
      <dgm:spPr/>
      <dgm:t>
        <a:bodyPr/>
        <a:lstStyle/>
        <a:p>
          <a:pPr rtl="0"/>
          <a:r>
            <a:rPr lang="tr-TR" dirty="0"/>
            <a:t>Final sınavından önce devamsız öğrenciler duyurulmaktadır</a:t>
          </a:r>
        </a:p>
      </dgm:t>
    </dgm:pt>
    <dgm:pt modelId="{60B54B4B-8534-40E6-A178-1A51459811D5}" type="parTrans" cxnId="{DE2BF36C-F3E6-4869-BD6D-8C89E4FFB2A4}">
      <dgm:prSet/>
      <dgm:spPr/>
      <dgm:t>
        <a:bodyPr/>
        <a:lstStyle/>
        <a:p>
          <a:endParaRPr lang="tr-TR"/>
        </a:p>
      </dgm:t>
    </dgm:pt>
    <dgm:pt modelId="{19837E8E-37D0-42E6-8982-3B1C5670EE32}" type="sibTrans" cxnId="{DE2BF36C-F3E6-4869-BD6D-8C89E4FFB2A4}">
      <dgm:prSet/>
      <dgm:spPr/>
      <dgm:t>
        <a:bodyPr/>
        <a:lstStyle/>
        <a:p>
          <a:endParaRPr lang="tr-TR"/>
        </a:p>
      </dgm:t>
    </dgm:pt>
    <dgm:pt modelId="{A836234B-64D6-4237-AACB-9849A749F12B}" type="pres">
      <dgm:prSet presAssocID="{71D5F488-6FAD-4AEA-85BC-A769AA88800D}" presName="linear" presStyleCnt="0">
        <dgm:presLayoutVars>
          <dgm:animLvl val="lvl"/>
          <dgm:resizeHandles val="exact"/>
        </dgm:presLayoutVars>
      </dgm:prSet>
      <dgm:spPr/>
    </dgm:pt>
    <dgm:pt modelId="{CBB95738-E2A2-4774-A137-974CD8D27426}" type="pres">
      <dgm:prSet presAssocID="{470BCD50-4C7B-4C1E-AB4B-01CD5402C58A}" presName="parentText" presStyleLbl="node1" presStyleIdx="0" presStyleCnt="4">
        <dgm:presLayoutVars>
          <dgm:chMax val="0"/>
          <dgm:bulletEnabled val="1"/>
        </dgm:presLayoutVars>
      </dgm:prSet>
      <dgm:spPr/>
    </dgm:pt>
    <dgm:pt modelId="{EB69F534-6A59-4381-AE43-4A00764E52A4}" type="pres">
      <dgm:prSet presAssocID="{E0D92022-1829-4984-BB48-FE4A408E2065}" presName="spacer" presStyleCnt="0"/>
      <dgm:spPr/>
    </dgm:pt>
    <dgm:pt modelId="{C30BDDC0-34AD-4678-AF11-07092C91CAF0}" type="pres">
      <dgm:prSet presAssocID="{BD8819F2-5C31-424B-9CE8-579C5E3F4DDB}" presName="parentText" presStyleLbl="node1" presStyleIdx="1" presStyleCnt="4">
        <dgm:presLayoutVars>
          <dgm:chMax val="0"/>
          <dgm:bulletEnabled val="1"/>
        </dgm:presLayoutVars>
      </dgm:prSet>
      <dgm:spPr/>
    </dgm:pt>
    <dgm:pt modelId="{8586AAFC-55BE-46BC-9252-D6EA8848A360}" type="pres">
      <dgm:prSet presAssocID="{D84D2C07-E19C-4398-99F0-AEB5ED4B0600}" presName="spacer" presStyleCnt="0"/>
      <dgm:spPr/>
    </dgm:pt>
    <dgm:pt modelId="{9C644792-3CD3-41C8-B700-BC109EEDEAC6}" type="pres">
      <dgm:prSet presAssocID="{8CFCA360-EC63-49E5-A919-0E691CB5E074}" presName="parentText" presStyleLbl="node1" presStyleIdx="2" presStyleCnt="4">
        <dgm:presLayoutVars>
          <dgm:chMax val="0"/>
          <dgm:bulletEnabled val="1"/>
        </dgm:presLayoutVars>
      </dgm:prSet>
      <dgm:spPr/>
    </dgm:pt>
    <dgm:pt modelId="{88AA5088-48D7-4CE0-A22C-1CDC1FBEDDC2}" type="pres">
      <dgm:prSet presAssocID="{19837E8E-37D0-42E6-8982-3B1C5670EE32}" presName="spacer" presStyleCnt="0"/>
      <dgm:spPr/>
    </dgm:pt>
    <dgm:pt modelId="{243D17F5-B50D-4D12-82FD-8F84815FDD87}" type="pres">
      <dgm:prSet presAssocID="{609782FA-960B-412F-A313-1BC83D68255C}" presName="parentText" presStyleLbl="node1" presStyleIdx="3" presStyleCnt="4">
        <dgm:presLayoutVars>
          <dgm:chMax val="0"/>
          <dgm:bulletEnabled val="1"/>
        </dgm:presLayoutVars>
      </dgm:prSet>
      <dgm:spPr/>
    </dgm:pt>
  </dgm:ptLst>
  <dgm:cxnLst>
    <dgm:cxn modelId="{2BAC6712-4FA5-4825-A55F-AC3E29BD26D9}" type="presOf" srcId="{BD8819F2-5C31-424B-9CE8-579C5E3F4DDB}" destId="{C30BDDC0-34AD-4678-AF11-07092C91CAF0}" srcOrd="0" destOrd="0" presId="urn:microsoft.com/office/officeart/2005/8/layout/vList2"/>
    <dgm:cxn modelId="{7FD26226-0EC9-4ECE-8FE9-00C173452908}" type="presOf" srcId="{71D5F488-6FAD-4AEA-85BC-A769AA88800D}" destId="{A836234B-64D6-4237-AACB-9849A749F12B}" srcOrd="0" destOrd="0" presId="urn:microsoft.com/office/officeart/2005/8/layout/vList2"/>
    <dgm:cxn modelId="{FB041F4B-3412-4F47-A4D6-E300273B4BEE}" type="presOf" srcId="{8CFCA360-EC63-49E5-A919-0E691CB5E074}" destId="{9C644792-3CD3-41C8-B700-BC109EEDEAC6}" srcOrd="0" destOrd="0" presId="urn:microsoft.com/office/officeart/2005/8/layout/vList2"/>
    <dgm:cxn modelId="{DE2BF36C-F3E6-4869-BD6D-8C89E4FFB2A4}" srcId="{71D5F488-6FAD-4AEA-85BC-A769AA88800D}" destId="{8CFCA360-EC63-49E5-A919-0E691CB5E074}" srcOrd="2" destOrd="0" parTransId="{60B54B4B-8534-40E6-A178-1A51459811D5}" sibTransId="{19837E8E-37D0-42E6-8982-3B1C5670EE32}"/>
    <dgm:cxn modelId="{EEDE8C7B-BACD-483C-8B53-3CFF2798E6C5}" srcId="{71D5F488-6FAD-4AEA-85BC-A769AA88800D}" destId="{470BCD50-4C7B-4C1E-AB4B-01CD5402C58A}" srcOrd="0" destOrd="0" parTransId="{F74E0F17-3E3B-416E-9171-F88F3426B971}" sibTransId="{E0D92022-1829-4984-BB48-FE4A408E2065}"/>
    <dgm:cxn modelId="{D5C12885-AEF8-4813-8BD9-09184672B247}" type="presOf" srcId="{470BCD50-4C7B-4C1E-AB4B-01CD5402C58A}" destId="{CBB95738-E2A2-4774-A137-974CD8D27426}" srcOrd="0" destOrd="0" presId="urn:microsoft.com/office/officeart/2005/8/layout/vList2"/>
    <dgm:cxn modelId="{CFC773D0-307D-46FC-BF8D-27125273996C}" srcId="{71D5F488-6FAD-4AEA-85BC-A769AA88800D}" destId="{609782FA-960B-412F-A313-1BC83D68255C}" srcOrd="3" destOrd="0" parTransId="{06EFC842-70AC-4208-876E-C6DFD08242A0}" sibTransId="{8E0F1DEA-BB99-4F99-A830-58A70AE69D53}"/>
    <dgm:cxn modelId="{AAC15DEA-9CA2-4EF1-88E6-05FCABB9DC02}" type="presOf" srcId="{609782FA-960B-412F-A313-1BC83D68255C}" destId="{243D17F5-B50D-4D12-82FD-8F84815FDD87}" srcOrd="0" destOrd="0" presId="urn:microsoft.com/office/officeart/2005/8/layout/vList2"/>
    <dgm:cxn modelId="{51B6BFEE-3634-4288-AA22-A27D51832F26}" srcId="{71D5F488-6FAD-4AEA-85BC-A769AA88800D}" destId="{BD8819F2-5C31-424B-9CE8-579C5E3F4DDB}" srcOrd="1" destOrd="0" parTransId="{D37C145F-8230-4E96-97AE-1C83117DA4BF}" sibTransId="{D84D2C07-E19C-4398-99F0-AEB5ED4B0600}"/>
    <dgm:cxn modelId="{FFB2884F-A49F-49D9-BF2C-791F245AF741}" type="presParOf" srcId="{A836234B-64D6-4237-AACB-9849A749F12B}" destId="{CBB95738-E2A2-4774-A137-974CD8D27426}" srcOrd="0" destOrd="0" presId="urn:microsoft.com/office/officeart/2005/8/layout/vList2"/>
    <dgm:cxn modelId="{0B0ED8EE-A1C9-41FC-AE2C-52812B616A32}" type="presParOf" srcId="{A836234B-64D6-4237-AACB-9849A749F12B}" destId="{EB69F534-6A59-4381-AE43-4A00764E52A4}" srcOrd="1" destOrd="0" presId="urn:microsoft.com/office/officeart/2005/8/layout/vList2"/>
    <dgm:cxn modelId="{6A7F2A4D-623C-4963-A333-320FA11BBCA8}" type="presParOf" srcId="{A836234B-64D6-4237-AACB-9849A749F12B}" destId="{C30BDDC0-34AD-4678-AF11-07092C91CAF0}" srcOrd="2" destOrd="0" presId="urn:microsoft.com/office/officeart/2005/8/layout/vList2"/>
    <dgm:cxn modelId="{0949F607-35F9-472B-8A70-089BBE41E421}" type="presParOf" srcId="{A836234B-64D6-4237-AACB-9849A749F12B}" destId="{8586AAFC-55BE-46BC-9252-D6EA8848A360}" srcOrd="3" destOrd="0" presId="urn:microsoft.com/office/officeart/2005/8/layout/vList2"/>
    <dgm:cxn modelId="{B7999494-4529-446E-967D-A9C37A5FA8AC}" type="presParOf" srcId="{A836234B-64D6-4237-AACB-9849A749F12B}" destId="{9C644792-3CD3-41C8-B700-BC109EEDEAC6}" srcOrd="4" destOrd="0" presId="urn:microsoft.com/office/officeart/2005/8/layout/vList2"/>
    <dgm:cxn modelId="{C7C8781D-9FB8-4A48-9706-4097A3404DA3}" type="presParOf" srcId="{A836234B-64D6-4237-AACB-9849A749F12B}" destId="{88AA5088-48D7-4CE0-A22C-1CDC1FBEDDC2}" srcOrd="5" destOrd="0" presId="urn:microsoft.com/office/officeart/2005/8/layout/vList2"/>
    <dgm:cxn modelId="{4D2DB1FF-CDB8-4134-B9EF-48B413E1F299}" type="presParOf" srcId="{A836234B-64D6-4237-AACB-9849A749F12B}" destId="{243D17F5-B50D-4D12-82FD-8F84815FDD8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094BC25-9D78-4C15-A9F7-25E907682909}"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tr-TR"/>
        </a:p>
      </dgm:t>
    </dgm:pt>
    <dgm:pt modelId="{9B2CE91C-FD3E-4983-81CC-404EFB0AC3FB}">
      <dgm:prSet/>
      <dgm:spPr/>
      <dgm:t>
        <a:bodyPr/>
        <a:lstStyle/>
        <a:p>
          <a:r>
            <a:rPr lang="tr-TR"/>
            <a:t>İktisat</a:t>
          </a:r>
        </a:p>
      </dgm:t>
    </dgm:pt>
    <dgm:pt modelId="{EEF16A2A-EFDE-46E3-B716-38D51522EA4D}" type="parTrans" cxnId="{CC94ABDE-8FD2-4CA6-BFFB-D960FD7CC960}">
      <dgm:prSet/>
      <dgm:spPr/>
      <dgm:t>
        <a:bodyPr/>
        <a:lstStyle/>
        <a:p>
          <a:endParaRPr lang="tr-TR"/>
        </a:p>
      </dgm:t>
    </dgm:pt>
    <dgm:pt modelId="{33E4253A-8C63-4155-A6D1-0456DF8F9CA3}" type="sibTrans" cxnId="{CC94ABDE-8FD2-4CA6-BFFB-D960FD7CC960}">
      <dgm:prSet/>
      <dgm:spPr/>
      <dgm:t>
        <a:bodyPr/>
        <a:lstStyle/>
        <a:p>
          <a:endParaRPr lang="tr-TR"/>
        </a:p>
      </dgm:t>
    </dgm:pt>
    <dgm:pt modelId="{D4B090F8-D22D-4461-81F9-CF135B5E5B05}">
      <dgm:prSet/>
      <dgm:spPr/>
      <dgm:t>
        <a:bodyPr/>
        <a:lstStyle/>
        <a:p>
          <a:r>
            <a:rPr lang="tr-TR"/>
            <a:t>İşletme</a:t>
          </a:r>
        </a:p>
      </dgm:t>
    </dgm:pt>
    <dgm:pt modelId="{DB18FFD5-9364-4D2A-A518-AC88C3526141}" type="parTrans" cxnId="{7C3094D9-F971-4D3F-8B5B-328A0F3ED7BA}">
      <dgm:prSet/>
      <dgm:spPr/>
      <dgm:t>
        <a:bodyPr/>
        <a:lstStyle/>
        <a:p>
          <a:endParaRPr lang="tr-TR"/>
        </a:p>
      </dgm:t>
    </dgm:pt>
    <dgm:pt modelId="{F35797BF-A4C4-4DC1-91DF-82EECB298038}" type="sibTrans" cxnId="{7C3094D9-F971-4D3F-8B5B-328A0F3ED7BA}">
      <dgm:prSet/>
      <dgm:spPr/>
      <dgm:t>
        <a:bodyPr/>
        <a:lstStyle/>
        <a:p>
          <a:endParaRPr lang="tr-TR"/>
        </a:p>
      </dgm:t>
    </dgm:pt>
    <dgm:pt modelId="{E2B0382A-19CF-4ED3-B3F5-E030599B9C67}">
      <dgm:prSet/>
      <dgm:spPr/>
      <dgm:t>
        <a:bodyPr/>
        <a:lstStyle/>
        <a:p>
          <a:r>
            <a:rPr lang="tr-TR"/>
            <a:t>Maliye</a:t>
          </a:r>
        </a:p>
      </dgm:t>
    </dgm:pt>
    <dgm:pt modelId="{FC8588E4-6745-428D-8754-97F550750773}" type="parTrans" cxnId="{88EC2BDF-AB49-45B5-8CED-CE9E7FA1EB12}">
      <dgm:prSet/>
      <dgm:spPr/>
      <dgm:t>
        <a:bodyPr/>
        <a:lstStyle/>
        <a:p>
          <a:endParaRPr lang="tr-TR"/>
        </a:p>
      </dgm:t>
    </dgm:pt>
    <dgm:pt modelId="{D384A31F-FC98-40C5-B9A4-8CDB88646247}" type="sibTrans" cxnId="{88EC2BDF-AB49-45B5-8CED-CE9E7FA1EB12}">
      <dgm:prSet/>
      <dgm:spPr/>
      <dgm:t>
        <a:bodyPr/>
        <a:lstStyle/>
        <a:p>
          <a:endParaRPr lang="tr-TR"/>
        </a:p>
      </dgm:t>
    </dgm:pt>
    <dgm:pt modelId="{4C5139DA-4E4E-41AF-AAF2-F220E1142AE1}">
      <dgm:prSet/>
      <dgm:spPr/>
      <dgm:t>
        <a:bodyPr/>
        <a:lstStyle/>
        <a:p>
          <a:r>
            <a:rPr lang="tr-TR"/>
            <a:t>Uluslararası İlişkiler</a:t>
          </a:r>
        </a:p>
      </dgm:t>
    </dgm:pt>
    <dgm:pt modelId="{DC88EBB4-9049-4EA1-8933-D288A2C6E0FF}" type="parTrans" cxnId="{52C99E13-7498-490F-BBFC-D73361E9326B}">
      <dgm:prSet/>
      <dgm:spPr/>
      <dgm:t>
        <a:bodyPr/>
        <a:lstStyle/>
        <a:p>
          <a:endParaRPr lang="tr-TR"/>
        </a:p>
      </dgm:t>
    </dgm:pt>
    <dgm:pt modelId="{54074561-AABB-4CEC-B3CD-57586A3C3EA4}" type="sibTrans" cxnId="{52C99E13-7498-490F-BBFC-D73361E9326B}">
      <dgm:prSet/>
      <dgm:spPr/>
      <dgm:t>
        <a:bodyPr/>
        <a:lstStyle/>
        <a:p>
          <a:endParaRPr lang="tr-TR"/>
        </a:p>
      </dgm:t>
    </dgm:pt>
    <dgm:pt modelId="{85165021-0B87-440F-A704-9AEB3F73889D}">
      <dgm:prSet/>
      <dgm:spPr/>
      <dgm:t>
        <a:bodyPr/>
        <a:lstStyle/>
        <a:p>
          <a:r>
            <a:rPr lang="tr-TR"/>
            <a:t>Siyaset Bilimi ve Kamu Yönetimi</a:t>
          </a:r>
        </a:p>
      </dgm:t>
    </dgm:pt>
    <dgm:pt modelId="{2C690CAD-1E31-4D0F-BB52-043815918E1A}" type="parTrans" cxnId="{A720AF0A-B133-44C8-93DD-E64B3B62F829}">
      <dgm:prSet/>
      <dgm:spPr/>
      <dgm:t>
        <a:bodyPr/>
        <a:lstStyle/>
        <a:p>
          <a:endParaRPr lang="tr-TR"/>
        </a:p>
      </dgm:t>
    </dgm:pt>
    <dgm:pt modelId="{B9DDCDC2-3674-4024-A0B3-2F07D66AC85B}" type="sibTrans" cxnId="{A720AF0A-B133-44C8-93DD-E64B3B62F829}">
      <dgm:prSet/>
      <dgm:spPr/>
      <dgm:t>
        <a:bodyPr/>
        <a:lstStyle/>
        <a:p>
          <a:endParaRPr lang="tr-TR"/>
        </a:p>
      </dgm:t>
    </dgm:pt>
    <dgm:pt modelId="{FBAFED2B-12CB-4030-8A00-88A0330B75F3}" type="pres">
      <dgm:prSet presAssocID="{B094BC25-9D78-4C15-A9F7-25E907682909}" presName="vert0" presStyleCnt="0">
        <dgm:presLayoutVars>
          <dgm:dir/>
          <dgm:animOne val="branch"/>
          <dgm:animLvl val="lvl"/>
        </dgm:presLayoutVars>
      </dgm:prSet>
      <dgm:spPr/>
    </dgm:pt>
    <dgm:pt modelId="{DFEF1989-D376-4C91-A242-B74EEC53534B}" type="pres">
      <dgm:prSet presAssocID="{9B2CE91C-FD3E-4983-81CC-404EFB0AC3FB}" presName="thickLine" presStyleLbl="alignNode1" presStyleIdx="0" presStyleCnt="5"/>
      <dgm:spPr/>
    </dgm:pt>
    <dgm:pt modelId="{2D16F3DF-8D6F-4AA5-B333-71481CF7EFCF}" type="pres">
      <dgm:prSet presAssocID="{9B2CE91C-FD3E-4983-81CC-404EFB0AC3FB}" presName="horz1" presStyleCnt="0"/>
      <dgm:spPr/>
    </dgm:pt>
    <dgm:pt modelId="{D1B58FC7-2488-4825-91F3-0B7B1E60A470}" type="pres">
      <dgm:prSet presAssocID="{9B2CE91C-FD3E-4983-81CC-404EFB0AC3FB}" presName="tx1" presStyleLbl="revTx" presStyleIdx="0" presStyleCnt="5"/>
      <dgm:spPr/>
    </dgm:pt>
    <dgm:pt modelId="{D62D7F67-2588-4969-9FDE-35AA4305067E}" type="pres">
      <dgm:prSet presAssocID="{9B2CE91C-FD3E-4983-81CC-404EFB0AC3FB}" presName="vert1" presStyleCnt="0"/>
      <dgm:spPr/>
    </dgm:pt>
    <dgm:pt modelId="{5F5EE743-940E-4A39-B9BF-A96E5209C6F9}" type="pres">
      <dgm:prSet presAssocID="{D4B090F8-D22D-4461-81F9-CF135B5E5B05}" presName="thickLine" presStyleLbl="alignNode1" presStyleIdx="1" presStyleCnt="5"/>
      <dgm:spPr/>
    </dgm:pt>
    <dgm:pt modelId="{9D3C13CF-E9FC-4867-8C07-A3CBB0442787}" type="pres">
      <dgm:prSet presAssocID="{D4B090F8-D22D-4461-81F9-CF135B5E5B05}" presName="horz1" presStyleCnt="0"/>
      <dgm:spPr/>
    </dgm:pt>
    <dgm:pt modelId="{58432BFA-286B-4FAB-8C27-9B868EA9DFCC}" type="pres">
      <dgm:prSet presAssocID="{D4B090F8-D22D-4461-81F9-CF135B5E5B05}" presName="tx1" presStyleLbl="revTx" presStyleIdx="1" presStyleCnt="5"/>
      <dgm:spPr/>
    </dgm:pt>
    <dgm:pt modelId="{E5356554-00D2-47AB-967E-68C1BDF04213}" type="pres">
      <dgm:prSet presAssocID="{D4B090F8-D22D-4461-81F9-CF135B5E5B05}" presName="vert1" presStyleCnt="0"/>
      <dgm:spPr/>
    </dgm:pt>
    <dgm:pt modelId="{BC18479A-BC8B-43E9-A8CE-A48CC718C8FE}" type="pres">
      <dgm:prSet presAssocID="{E2B0382A-19CF-4ED3-B3F5-E030599B9C67}" presName="thickLine" presStyleLbl="alignNode1" presStyleIdx="2" presStyleCnt="5"/>
      <dgm:spPr/>
    </dgm:pt>
    <dgm:pt modelId="{9162CC48-6B0F-454A-8594-3380ABD56CB8}" type="pres">
      <dgm:prSet presAssocID="{E2B0382A-19CF-4ED3-B3F5-E030599B9C67}" presName="horz1" presStyleCnt="0"/>
      <dgm:spPr/>
    </dgm:pt>
    <dgm:pt modelId="{871BF4D8-4841-4ABE-90C6-9CED1F07ABC7}" type="pres">
      <dgm:prSet presAssocID="{E2B0382A-19CF-4ED3-B3F5-E030599B9C67}" presName="tx1" presStyleLbl="revTx" presStyleIdx="2" presStyleCnt="5"/>
      <dgm:spPr/>
    </dgm:pt>
    <dgm:pt modelId="{7CF2F92C-42A2-4AE4-9D20-A75A3E0C9A7A}" type="pres">
      <dgm:prSet presAssocID="{E2B0382A-19CF-4ED3-B3F5-E030599B9C67}" presName="vert1" presStyleCnt="0"/>
      <dgm:spPr/>
    </dgm:pt>
    <dgm:pt modelId="{2172E2CF-546C-4BB7-85AC-407168BEFC17}" type="pres">
      <dgm:prSet presAssocID="{4C5139DA-4E4E-41AF-AAF2-F220E1142AE1}" presName="thickLine" presStyleLbl="alignNode1" presStyleIdx="3" presStyleCnt="5"/>
      <dgm:spPr/>
    </dgm:pt>
    <dgm:pt modelId="{740A39A3-E73E-45BD-88D8-19E97E2D88B4}" type="pres">
      <dgm:prSet presAssocID="{4C5139DA-4E4E-41AF-AAF2-F220E1142AE1}" presName="horz1" presStyleCnt="0"/>
      <dgm:spPr/>
    </dgm:pt>
    <dgm:pt modelId="{CC427A69-371E-4BAF-93F1-9962D05BA92B}" type="pres">
      <dgm:prSet presAssocID="{4C5139DA-4E4E-41AF-AAF2-F220E1142AE1}" presName="tx1" presStyleLbl="revTx" presStyleIdx="3" presStyleCnt="5"/>
      <dgm:spPr/>
    </dgm:pt>
    <dgm:pt modelId="{7E4BB783-0336-4E71-A14D-61F3488EDD62}" type="pres">
      <dgm:prSet presAssocID="{4C5139DA-4E4E-41AF-AAF2-F220E1142AE1}" presName="vert1" presStyleCnt="0"/>
      <dgm:spPr/>
    </dgm:pt>
    <dgm:pt modelId="{9786CAA3-5C06-4D34-A782-17A49BEBBB85}" type="pres">
      <dgm:prSet presAssocID="{85165021-0B87-440F-A704-9AEB3F73889D}" presName="thickLine" presStyleLbl="alignNode1" presStyleIdx="4" presStyleCnt="5"/>
      <dgm:spPr/>
    </dgm:pt>
    <dgm:pt modelId="{BCF5A7E8-E7FE-4AB2-A56E-7BDA9AC4414B}" type="pres">
      <dgm:prSet presAssocID="{85165021-0B87-440F-A704-9AEB3F73889D}" presName="horz1" presStyleCnt="0"/>
      <dgm:spPr/>
    </dgm:pt>
    <dgm:pt modelId="{5BE97276-5534-4A3B-AE14-84FDD30EA685}" type="pres">
      <dgm:prSet presAssocID="{85165021-0B87-440F-A704-9AEB3F73889D}" presName="tx1" presStyleLbl="revTx" presStyleIdx="4" presStyleCnt="5"/>
      <dgm:spPr/>
    </dgm:pt>
    <dgm:pt modelId="{6DDA2872-1155-4D06-9996-3838CB600E3F}" type="pres">
      <dgm:prSet presAssocID="{85165021-0B87-440F-A704-9AEB3F73889D}" presName="vert1" presStyleCnt="0"/>
      <dgm:spPr/>
    </dgm:pt>
  </dgm:ptLst>
  <dgm:cxnLst>
    <dgm:cxn modelId="{A720AF0A-B133-44C8-93DD-E64B3B62F829}" srcId="{B094BC25-9D78-4C15-A9F7-25E907682909}" destId="{85165021-0B87-440F-A704-9AEB3F73889D}" srcOrd="4" destOrd="0" parTransId="{2C690CAD-1E31-4D0F-BB52-043815918E1A}" sibTransId="{B9DDCDC2-3674-4024-A0B3-2F07D66AC85B}"/>
    <dgm:cxn modelId="{EF64EA0B-1887-4D25-ACA4-C5816CC2C6A3}" type="presOf" srcId="{E2B0382A-19CF-4ED3-B3F5-E030599B9C67}" destId="{871BF4D8-4841-4ABE-90C6-9CED1F07ABC7}" srcOrd="0" destOrd="0" presId="urn:microsoft.com/office/officeart/2008/layout/LinedList"/>
    <dgm:cxn modelId="{52C99E13-7498-490F-BBFC-D73361E9326B}" srcId="{B094BC25-9D78-4C15-A9F7-25E907682909}" destId="{4C5139DA-4E4E-41AF-AAF2-F220E1142AE1}" srcOrd="3" destOrd="0" parTransId="{DC88EBB4-9049-4EA1-8933-D288A2C6E0FF}" sibTransId="{54074561-AABB-4CEC-B3CD-57586A3C3EA4}"/>
    <dgm:cxn modelId="{A2FA435B-97F3-4861-8263-00D7B1BFD31F}" type="presOf" srcId="{D4B090F8-D22D-4461-81F9-CF135B5E5B05}" destId="{58432BFA-286B-4FAB-8C27-9B868EA9DFCC}" srcOrd="0" destOrd="0" presId="urn:microsoft.com/office/officeart/2008/layout/LinedList"/>
    <dgm:cxn modelId="{F4F9CEBB-B382-4711-82D3-DA94EF804891}" type="presOf" srcId="{4C5139DA-4E4E-41AF-AAF2-F220E1142AE1}" destId="{CC427A69-371E-4BAF-93F1-9962D05BA92B}" srcOrd="0" destOrd="0" presId="urn:microsoft.com/office/officeart/2008/layout/LinedList"/>
    <dgm:cxn modelId="{7C3094D9-F971-4D3F-8B5B-328A0F3ED7BA}" srcId="{B094BC25-9D78-4C15-A9F7-25E907682909}" destId="{D4B090F8-D22D-4461-81F9-CF135B5E5B05}" srcOrd="1" destOrd="0" parTransId="{DB18FFD5-9364-4D2A-A518-AC88C3526141}" sibTransId="{F35797BF-A4C4-4DC1-91DF-82EECB298038}"/>
    <dgm:cxn modelId="{CC94ABDE-8FD2-4CA6-BFFB-D960FD7CC960}" srcId="{B094BC25-9D78-4C15-A9F7-25E907682909}" destId="{9B2CE91C-FD3E-4983-81CC-404EFB0AC3FB}" srcOrd="0" destOrd="0" parTransId="{EEF16A2A-EFDE-46E3-B716-38D51522EA4D}" sibTransId="{33E4253A-8C63-4155-A6D1-0456DF8F9CA3}"/>
    <dgm:cxn modelId="{88EC2BDF-AB49-45B5-8CED-CE9E7FA1EB12}" srcId="{B094BC25-9D78-4C15-A9F7-25E907682909}" destId="{E2B0382A-19CF-4ED3-B3F5-E030599B9C67}" srcOrd="2" destOrd="0" parTransId="{FC8588E4-6745-428D-8754-97F550750773}" sibTransId="{D384A31F-FC98-40C5-B9A4-8CDB88646247}"/>
    <dgm:cxn modelId="{48790DE2-91A2-479C-BB2C-58B48B171017}" type="presOf" srcId="{B094BC25-9D78-4C15-A9F7-25E907682909}" destId="{FBAFED2B-12CB-4030-8A00-88A0330B75F3}" srcOrd="0" destOrd="0" presId="urn:microsoft.com/office/officeart/2008/layout/LinedList"/>
    <dgm:cxn modelId="{A90417F7-F3EF-4124-BAD0-0BDD61F61B51}" type="presOf" srcId="{85165021-0B87-440F-A704-9AEB3F73889D}" destId="{5BE97276-5534-4A3B-AE14-84FDD30EA685}" srcOrd="0" destOrd="0" presId="urn:microsoft.com/office/officeart/2008/layout/LinedList"/>
    <dgm:cxn modelId="{403579FC-87AD-4224-ACBA-4ECEECD4A4F9}" type="presOf" srcId="{9B2CE91C-FD3E-4983-81CC-404EFB0AC3FB}" destId="{D1B58FC7-2488-4825-91F3-0B7B1E60A470}" srcOrd="0" destOrd="0" presId="urn:microsoft.com/office/officeart/2008/layout/LinedList"/>
    <dgm:cxn modelId="{40590EEB-72C5-4CF6-AA4C-779896257D83}" type="presParOf" srcId="{FBAFED2B-12CB-4030-8A00-88A0330B75F3}" destId="{DFEF1989-D376-4C91-A242-B74EEC53534B}" srcOrd="0" destOrd="0" presId="urn:microsoft.com/office/officeart/2008/layout/LinedList"/>
    <dgm:cxn modelId="{A2FBA292-2801-4C12-BAFE-84215CF3D0CC}" type="presParOf" srcId="{FBAFED2B-12CB-4030-8A00-88A0330B75F3}" destId="{2D16F3DF-8D6F-4AA5-B333-71481CF7EFCF}" srcOrd="1" destOrd="0" presId="urn:microsoft.com/office/officeart/2008/layout/LinedList"/>
    <dgm:cxn modelId="{CC55F407-D0A9-46E2-9DF7-F2FF2A995C7E}" type="presParOf" srcId="{2D16F3DF-8D6F-4AA5-B333-71481CF7EFCF}" destId="{D1B58FC7-2488-4825-91F3-0B7B1E60A470}" srcOrd="0" destOrd="0" presId="urn:microsoft.com/office/officeart/2008/layout/LinedList"/>
    <dgm:cxn modelId="{6B17F523-B75D-4B3E-BF99-2D07F11FACF0}" type="presParOf" srcId="{2D16F3DF-8D6F-4AA5-B333-71481CF7EFCF}" destId="{D62D7F67-2588-4969-9FDE-35AA4305067E}" srcOrd="1" destOrd="0" presId="urn:microsoft.com/office/officeart/2008/layout/LinedList"/>
    <dgm:cxn modelId="{8A5241E5-535B-4126-A706-49DA3BC72809}" type="presParOf" srcId="{FBAFED2B-12CB-4030-8A00-88A0330B75F3}" destId="{5F5EE743-940E-4A39-B9BF-A96E5209C6F9}" srcOrd="2" destOrd="0" presId="urn:microsoft.com/office/officeart/2008/layout/LinedList"/>
    <dgm:cxn modelId="{172CD5D1-FC83-4716-822A-AB7966FBBFB1}" type="presParOf" srcId="{FBAFED2B-12CB-4030-8A00-88A0330B75F3}" destId="{9D3C13CF-E9FC-4867-8C07-A3CBB0442787}" srcOrd="3" destOrd="0" presId="urn:microsoft.com/office/officeart/2008/layout/LinedList"/>
    <dgm:cxn modelId="{A3399C3E-7048-47E2-B949-497AB60A990B}" type="presParOf" srcId="{9D3C13CF-E9FC-4867-8C07-A3CBB0442787}" destId="{58432BFA-286B-4FAB-8C27-9B868EA9DFCC}" srcOrd="0" destOrd="0" presId="urn:microsoft.com/office/officeart/2008/layout/LinedList"/>
    <dgm:cxn modelId="{BE752E2D-A7E6-4959-9D8B-D9E2AC9D3841}" type="presParOf" srcId="{9D3C13CF-E9FC-4867-8C07-A3CBB0442787}" destId="{E5356554-00D2-47AB-967E-68C1BDF04213}" srcOrd="1" destOrd="0" presId="urn:microsoft.com/office/officeart/2008/layout/LinedList"/>
    <dgm:cxn modelId="{2A7E1590-25E8-4736-95CA-8B9EEFBACC38}" type="presParOf" srcId="{FBAFED2B-12CB-4030-8A00-88A0330B75F3}" destId="{BC18479A-BC8B-43E9-A8CE-A48CC718C8FE}" srcOrd="4" destOrd="0" presId="urn:microsoft.com/office/officeart/2008/layout/LinedList"/>
    <dgm:cxn modelId="{BA5540E6-F71C-431D-B677-F82CB2D5DEB3}" type="presParOf" srcId="{FBAFED2B-12CB-4030-8A00-88A0330B75F3}" destId="{9162CC48-6B0F-454A-8594-3380ABD56CB8}" srcOrd="5" destOrd="0" presId="urn:microsoft.com/office/officeart/2008/layout/LinedList"/>
    <dgm:cxn modelId="{5FA63493-031E-4A23-A927-67D44F8AF85B}" type="presParOf" srcId="{9162CC48-6B0F-454A-8594-3380ABD56CB8}" destId="{871BF4D8-4841-4ABE-90C6-9CED1F07ABC7}" srcOrd="0" destOrd="0" presId="urn:microsoft.com/office/officeart/2008/layout/LinedList"/>
    <dgm:cxn modelId="{85F6680B-2161-4F7D-A237-BF3D9EAB16E4}" type="presParOf" srcId="{9162CC48-6B0F-454A-8594-3380ABD56CB8}" destId="{7CF2F92C-42A2-4AE4-9D20-A75A3E0C9A7A}" srcOrd="1" destOrd="0" presId="urn:microsoft.com/office/officeart/2008/layout/LinedList"/>
    <dgm:cxn modelId="{A6DF9013-E2B5-4EBD-92F3-6A3F10A43502}" type="presParOf" srcId="{FBAFED2B-12CB-4030-8A00-88A0330B75F3}" destId="{2172E2CF-546C-4BB7-85AC-407168BEFC17}" srcOrd="6" destOrd="0" presId="urn:microsoft.com/office/officeart/2008/layout/LinedList"/>
    <dgm:cxn modelId="{726A5D8C-7EE0-456D-B0D8-662A7126B85E}" type="presParOf" srcId="{FBAFED2B-12CB-4030-8A00-88A0330B75F3}" destId="{740A39A3-E73E-45BD-88D8-19E97E2D88B4}" srcOrd="7" destOrd="0" presId="urn:microsoft.com/office/officeart/2008/layout/LinedList"/>
    <dgm:cxn modelId="{93361F66-0166-4D6B-B4F7-8C48CC5D20AD}" type="presParOf" srcId="{740A39A3-E73E-45BD-88D8-19E97E2D88B4}" destId="{CC427A69-371E-4BAF-93F1-9962D05BA92B}" srcOrd="0" destOrd="0" presId="urn:microsoft.com/office/officeart/2008/layout/LinedList"/>
    <dgm:cxn modelId="{B637B261-7CAD-4949-8510-C831756539C7}" type="presParOf" srcId="{740A39A3-E73E-45BD-88D8-19E97E2D88B4}" destId="{7E4BB783-0336-4E71-A14D-61F3488EDD62}" srcOrd="1" destOrd="0" presId="urn:microsoft.com/office/officeart/2008/layout/LinedList"/>
    <dgm:cxn modelId="{151420BE-2867-438F-9876-3B103F562634}" type="presParOf" srcId="{FBAFED2B-12CB-4030-8A00-88A0330B75F3}" destId="{9786CAA3-5C06-4D34-A782-17A49BEBBB85}" srcOrd="8" destOrd="0" presId="urn:microsoft.com/office/officeart/2008/layout/LinedList"/>
    <dgm:cxn modelId="{D9073841-2806-4223-B9F1-6771FA064025}" type="presParOf" srcId="{FBAFED2B-12CB-4030-8A00-88A0330B75F3}" destId="{BCF5A7E8-E7FE-4AB2-A56E-7BDA9AC4414B}" srcOrd="9" destOrd="0" presId="urn:microsoft.com/office/officeart/2008/layout/LinedList"/>
    <dgm:cxn modelId="{3DDF1A00-008C-4277-B990-27240E8E06E3}" type="presParOf" srcId="{BCF5A7E8-E7FE-4AB2-A56E-7BDA9AC4414B}" destId="{5BE97276-5534-4A3B-AE14-84FDD30EA685}" srcOrd="0" destOrd="0" presId="urn:microsoft.com/office/officeart/2008/layout/LinedList"/>
    <dgm:cxn modelId="{4EEA55EF-99E0-4D02-A241-98A29EF52F63}" type="presParOf" srcId="{BCF5A7E8-E7FE-4AB2-A56E-7BDA9AC4414B}" destId="{6DDA2872-1155-4D06-9996-3838CB600E3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F733503-18DF-4134-A249-C959F9749125}"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tr-TR"/>
        </a:p>
      </dgm:t>
    </dgm:pt>
    <dgm:pt modelId="{8EC04E3C-7506-4536-A794-F8B39F1C0A1F}">
      <dgm:prSet/>
      <dgm:spPr/>
      <dgm:t>
        <a:bodyPr/>
        <a:lstStyle/>
        <a:p>
          <a:pPr rtl="0"/>
          <a:r>
            <a:rPr lang="tr-TR" dirty="0"/>
            <a:t>Ders kayıtları OGUBS üzerinden online yapılmaktadır</a:t>
          </a:r>
        </a:p>
      </dgm:t>
    </dgm:pt>
    <dgm:pt modelId="{405E5B9C-494D-4425-A0D3-724E54E0256B}" type="parTrans" cxnId="{27ED8888-7BE3-43CB-8A7A-CE556EE7071B}">
      <dgm:prSet/>
      <dgm:spPr/>
      <dgm:t>
        <a:bodyPr/>
        <a:lstStyle/>
        <a:p>
          <a:endParaRPr lang="tr-TR"/>
        </a:p>
      </dgm:t>
    </dgm:pt>
    <dgm:pt modelId="{BE792BE4-2388-4F2E-AD7B-A325B57264AF}" type="sibTrans" cxnId="{27ED8888-7BE3-43CB-8A7A-CE556EE7071B}">
      <dgm:prSet/>
      <dgm:spPr/>
      <dgm:t>
        <a:bodyPr/>
        <a:lstStyle/>
        <a:p>
          <a:endParaRPr lang="tr-TR"/>
        </a:p>
      </dgm:t>
    </dgm:pt>
    <dgm:pt modelId="{78FEA795-7133-4109-A1C9-03F6C0429367}">
      <dgm:prSet/>
      <dgm:spPr/>
      <dgm:t>
        <a:bodyPr/>
        <a:lstStyle/>
        <a:p>
          <a:pPr rtl="0"/>
          <a:r>
            <a:rPr lang="tr-TR" dirty="0"/>
            <a:t>Danışman bilgisi, </a:t>
          </a:r>
          <a:r>
            <a:rPr lang="tr-TR" dirty="0" err="1"/>
            <a:t>OGUBS’de</a:t>
          </a:r>
          <a:r>
            <a:rPr lang="tr-TR" dirty="0"/>
            <a:t> kayıt ekranında veya özlük bilgileri/akademik bilgiler kısmında yazmaktadır</a:t>
          </a:r>
        </a:p>
      </dgm:t>
    </dgm:pt>
    <dgm:pt modelId="{04AF0901-3E7A-40BB-8D2D-EE128B9932F1}" type="parTrans" cxnId="{AFB7DD97-E034-46CB-819B-75581837254D}">
      <dgm:prSet/>
      <dgm:spPr/>
      <dgm:t>
        <a:bodyPr/>
        <a:lstStyle/>
        <a:p>
          <a:endParaRPr lang="tr-TR"/>
        </a:p>
      </dgm:t>
    </dgm:pt>
    <dgm:pt modelId="{1DD27B86-CABA-4A98-AA48-631B14892999}" type="sibTrans" cxnId="{AFB7DD97-E034-46CB-819B-75581837254D}">
      <dgm:prSet/>
      <dgm:spPr/>
      <dgm:t>
        <a:bodyPr/>
        <a:lstStyle/>
        <a:p>
          <a:endParaRPr lang="tr-TR"/>
        </a:p>
      </dgm:t>
    </dgm:pt>
    <dgm:pt modelId="{7B350925-6E40-4AFA-A8D8-25057D850560}">
      <dgm:prSet/>
      <dgm:spPr/>
      <dgm:t>
        <a:bodyPr/>
        <a:lstStyle/>
        <a:p>
          <a:pPr rtl="0"/>
          <a:r>
            <a:rPr lang="tr-TR" dirty="0"/>
            <a:t>Şubeli ve seçmeli derslerde </a:t>
          </a:r>
          <a:r>
            <a:rPr lang="tr-TR" b="1" dirty="0"/>
            <a:t>kontenjan uygulanmakta</a:t>
          </a:r>
          <a:r>
            <a:rPr lang="tr-TR" dirty="0"/>
            <a:t>dır</a:t>
          </a:r>
        </a:p>
      </dgm:t>
    </dgm:pt>
    <dgm:pt modelId="{12B8A15C-5545-4E64-BB65-47F4870A7BA7}" type="parTrans" cxnId="{8060ED07-EC9A-4833-99E5-5E493BCD371B}">
      <dgm:prSet/>
      <dgm:spPr/>
      <dgm:t>
        <a:bodyPr/>
        <a:lstStyle/>
        <a:p>
          <a:endParaRPr lang="tr-TR"/>
        </a:p>
      </dgm:t>
    </dgm:pt>
    <dgm:pt modelId="{04347428-6F1E-4C46-9EAA-79D70E8A5228}" type="sibTrans" cxnId="{8060ED07-EC9A-4833-99E5-5E493BCD371B}">
      <dgm:prSet/>
      <dgm:spPr/>
      <dgm:t>
        <a:bodyPr/>
        <a:lstStyle/>
        <a:p>
          <a:endParaRPr lang="tr-TR"/>
        </a:p>
      </dgm:t>
    </dgm:pt>
    <dgm:pt modelId="{B13BA3C3-359B-4832-B42E-D3B1A945D688}">
      <dgm:prSet/>
      <dgm:spPr/>
      <dgm:t>
        <a:bodyPr/>
        <a:lstStyle/>
        <a:p>
          <a:pPr rtl="0"/>
          <a:r>
            <a:rPr lang="tr-TR" dirty="0"/>
            <a:t>Değişiklik talebiniz olduğunda (Ders ekleme-çıkarma-değiştirme gibi) Ekle-Sil günlerinde danışmanınızla haberleşiniz.</a:t>
          </a:r>
        </a:p>
      </dgm:t>
    </dgm:pt>
    <dgm:pt modelId="{194901AA-2B8F-4E65-8959-88D6B07257FC}" type="parTrans" cxnId="{661467DB-0312-4331-87DE-9D1207870AD1}">
      <dgm:prSet/>
      <dgm:spPr/>
      <dgm:t>
        <a:bodyPr/>
        <a:lstStyle/>
        <a:p>
          <a:endParaRPr lang="tr-TR"/>
        </a:p>
      </dgm:t>
    </dgm:pt>
    <dgm:pt modelId="{5E682356-31DD-41D3-9BEF-EEF4448B22B1}" type="sibTrans" cxnId="{661467DB-0312-4331-87DE-9D1207870AD1}">
      <dgm:prSet/>
      <dgm:spPr/>
      <dgm:t>
        <a:bodyPr/>
        <a:lstStyle/>
        <a:p>
          <a:endParaRPr lang="tr-TR"/>
        </a:p>
      </dgm:t>
    </dgm:pt>
    <dgm:pt modelId="{ABCCD5D0-C3DB-4F5D-9C9D-2D53E0694587}">
      <dgm:prSet/>
      <dgm:spPr/>
      <dgm:t>
        <a:bodyPr/>
        <a:lstStyle/>
        <a:p>
          <a:pPr rtl="0"/>
          <a:r>
            <a:rPr lang="tr-TR" dirty="0"/>
            <a:t>Ders seçimi esnasında danışmanınızla görüşme ekranından mesajlaşabilirsiniz</a:t>
          </a:r>
        </a:p>
      </dgm:t>
    </dgm:pt>
    <dgm:pt modelId="{99AFD05E-2C40-4456-A70B-0D8524CEDB31}" type="parTrans" cxnId="{B5BBA038-6C73-4B5F-B32E-9F795A82393F}">
      <dgm:prSet/>
      <dgm:spPr/>
      <dgm:t>
        <a:bodyPr/>
        <a:lstStyle/>
        <a:p>
          <a:endParaRPr lang="tr-TR"/>
        </a:p>
      </dgm:t>
    </dgm:pt>
    <dgm:pt modelId="{29F4FF2B-72EA-4DB3-B656-BF8184AE8049}" type="sibTrans" cxnId="{B5BBA038-6C73-4B5F-B32E-9F795A82393F}">
      <dgm:prSet/>
      <dgm:spPr/>
      <dgm:t>
        <a:bodyPr/>
        <a:lstStyle/>
        <a:p>
          <a:endParaRPr lang="tr-TR"/>
        </a:p>
      </dgm:t>
    </dgm:pt>
    <dgm:pt modelId="{FEF8D28C-6C0C-4977-9C18-6121658197F4}">
      <dgm:prSet/>
      <dgm:spPr/>
      <dgm:t>
        <a:bodyPr/>
        <a:lstStyle/>
        <a:p>
          <a:pPr rtl="0"/>
          <a:r>
            <a:rPr lang="tr-TR" dirty="0"/>
            <a:t>Kaydınız danışmanınız tarafından onaylanınca ders programınız oluşur ve kayıt değişikliği yapamazsınız.</a:t>
          </a:r>
        </a:p>
      </dgm:t>
    </dgm:pt>
    <dgm:pt modelId="{0FC94148-3B55-4542-BAD8-F98F2C42EF70}" type="parTrans" cxnId="{E52C55BA-5A12-4601-A85B-C0A07842C7CA}">
      <dgm:prSet/>
      <dgm:spPr/>
      <dgm:t>
        <a:bodyPr/>
        <a:lstStyle/>
        <a:p>
          <a:endParaRPr lang="tr-TR"/>
        </a:p>
      </dgm:t>
    </dgm:pt>
    <dgm:pt modelId="{083DDCA1-62DA-44E0-BA59-F35BBA7F44AA}" type="sibTrans" cxnId="{E52C55BA-5A12-4601-A85B-C0A07842C7CA}">
      <dgm:prSet/>
      <dgm:spPr/>
      <dgm:t>
        <a:bodyPr/>
        <a:lstStyle/>
        <a:p>
          <a:endParaRPr lang="tr-TR"/>
        </a:p>
      </dgm:t>
    </dgm:pt>
    <dgm:pt modelId="{BB3BD1CC-DC7E-4C0A-BA2C-7461F885C990}">
      <dgm:prSet/>
      <dgm:spPr/>
      <dgm:t>
        <a:bodyPr/>
        <a:lstStyle/>
        <a:p>
          <a:pPr rtl="0"/>
          <a:r>
            <a:rPr lang="tr-TR" b="1" dirty="0"/>
            <a:t>En fazla 22 kredi </a:t>
          </a:r>
          <a:r>
            <a:rPr lang="tr-TR" dirty="0"/>
            <a:t>(3,00 ortalama üzeri için 30 kredi) ders alınabilmektedir</a:t>
          </a:r>
        </a:p>
      </dgm:t>
    </dgm:pt>
    <dgm:pt modelId="{6D295BDD-6714-4AA3-9527-22310ECFE024}" type="parTrans" cxnId="{3ADDBF4C-8C7D-45CA-8A57-4B5CD9E69F88}">
      <dgm:prSet/>
      <dgm:spPr/>
      <dgm:t>
        <a:bodyPr/>
        <a:lstStyle/>
        <a:p>
          <a:endParaRPr lang="tr-TR"/>
        </a:p>
      </dgm:t>
    </dgm:pt>
    <dgm:pt modelId="{1F57C8B3-15DB-4EF9-93EA-B51E8F579D74}" type="sibTrans" cxnId="{3ADDBF4C-8C7D-45CA-8A57-4B5CD9E69F88}">
      <dgm:prSet/>
      <dgm:spPr/>
      <dgm:t>
        <a:bodyPr/>
        <a:lstStyle/>
        <a:p>
          <a:endParaRPr lang="tr-TR"/>
        </a:p>
      </dgm:t>
    </dgm:pt>
    <dgm:pt modelId="{05D3EBEC-8403-4B36-BDA3-E0D8B07B7FA2}">
      <dgm:prSet/>
      <dgm:spPr/>
      <dgm:t>
        <a:bodyPr/>
        <a:lstStyle/>
        <a:p>
          <a:pPr rtl="0"/>
          <a:r>
            <a:rPr lang="tr-TR" dirty="0"/>
            <a:t>Ortalaması </a:t>
          </a:r>
          <a:r>
            <a:rPr lang="tr-TR" b="1" dirty="0"/>
            <a:t>2,00 altındaki öğrenciler</a:t>
          </a:r>
          <a:r>
            <a:rPr lang="tr-TR" dirty="0"/>
            <a:t> FF ve YZ derslerinin yanı sıra </a:t>
          </a:r>
          <a:r>
            <a:rPr lang="tr-TR" b="1" dirty="0"/>
            <a:t>DD ve DC </a:t>
          </a:r>
          <a:r>
            <a:rPr lang="tr-TR" dirty="0"/>
            <a:t>olan derslerini de tekrar etmek zorundadır</a:t>
          </a:r>
        </a:p>
      </dgm:t>
    </dgm:pt>
    <dgm:pt modelId="{224DCA03-58BE-4928-B045-59BC5F137E8A}" type="parTrans" cxnId="{7A6C0E74-96B5-4BF1-AF40-D75D2F4F2CA0}">
      <dgm:prSet/>
      <dgm:spPr/>
      <dgm:t>
        <a:bodyPr/>
        <a:lstStyle/>
        <a:p>
          <a:endParaRPr lang="tr-TR"/>
        </a:p>
      </dgm:t>
    </dgm:pt>
    <dgm:pt modelId="{D50E1C73-93C6-4238-BACC-20F65E278EE6}" type="sibTrans" cxnId="{7A6C0E74-96B5-4BF1-AF40-D75D2F4F2CA0}">
      <dgm:prSet/>
      <dgm:spPr/>
      <dgm:t>
        <a:bodyPr/>
        <a:lstStyle/>
        <a:p>
          <a:endParaRPr lang="tr-TR"/>
        </a:p>
      </dgm:t>
    </dgm:pt>
    <dgm:pt modelId="{3F041D7A-2E97-4A94-90E0-10B72B0D17BB}">
      <dgm:prSet/>
      <dgm:spPr/>
      <dgm:t>
        <a:bodyPr/>
        <a:lstStyle/>
        <a:p>
          <a:pPr rtl="0"/>
          <a:r>
            <a:rPr lang="tr-TR" dirty="0"/>
            <a:t>Başarısız olunan dersler açıldığı ilk dönem tekrar edilmek zorundadır</a:t>
          </a:r>
        </a:p>
      </dgm:t>
    </dgm:pt>
    <dgm:pt modelId="{404BA63A-4ABB-461C-870D-A337256D0730}" type="parTrans" cxnId="{8592A0D3-D357-414C-90CB-F60F2E3DCF8F}">
      <dgm:prSet/>
      <dgm:spPr/>
      <dgm:t>
        <a:bodyPr/>
        <a:lstStyle/>
        <a:p>
          <a:endParaRPr lang="tr-TR"/>
        </a:p>
      </dgm:t>
    </dgm:pt>
    <dgm:pt modelId="{3C6B8823-03DB-46AD-A756-653E4419CA70}" type="sibTrans" cxnId="{8592A0D3-D357-414C-90CB-F60F2E3DCF8F}">
      <dgm:prSet/>
      <dgm:spPr/>
      <dgm:t>
        <a:bodyPr/>
        <a:lstStyle/>
        <a:p>
          <a:endParaRPr lang="tr-TR"/>
        </a:p>
      </dgm:t>
    </dgm:pt>
    <dgm:pt modelId="{77F685D6-30A0-44CF-A2E5-F44421512C7F}" type="pres">
      <dgm:prSet presAssocID="{2F733503-18DF-4134-A249-C959F9749125}" presName="vert0" presStyleCnt="0">
        <dgm:presLayoutVars>
          <dgm:dir/>
          <dgm:animOne val="branch"/>
          <dgm:animLvl val="lvl"/>
        </dgm:presLayoutVars>
      </dgm:prSet>
      <dgm:spPr/>
    </dgm:pt>
    <dgm:pt modelId="{1BD27B18-46D4-4E6F-8E62-614325A800BB}" type="pres">
      <dgm:prSet presAssocID="{8EC04E3C-7506-4536-A794-F8B39F1C0A1F}" presName="thickLine" presStyleLbl="alignNode1" presStyleIdx="0" presStyleCnt="9"/>
      <dgm:spPr/>
    </dgm:pt>
    <dgm:pt modelId="{EFA41B35-5D95-4220-843D-1BBDF38B4848}" type="pres">
      <dgm:prSet presAssocID="{8EC04E3C-7506-4536-A794-F8B39F1C0A1F}" presName="horz1" presStyleCnt="0"/>
      <dgm:spPr/>
    </dgm:pt>
    <dgm:pt modelId="{BF96361F-3722-40D0-B31C-3159584FC767}" type="pres">
      <dgm:prSet presAssocID="{8EC04E3C-7506-4536-A794-F8B39F1C0A1F}" presName="tx1" presStyleLbl="revTx" presStyleIdx="0" presStyleCnt="9"/>
      <dgm:spPr/>
    </dgm:pt>
    <dgm:pt modelId="{F6B74AB9-6D04-44DA-8798-F5985EB7CDA7}" type="pres">
      <dgm:prSet presAssocID="{8EC04E3C-7506-4536-A794-F8B39F1C0A1F}" presName="vert1" presStyleCnt="0"/>
      <dgm:spPr/>
    </dgm:pt>
    <dgm:pt modelId="{5CB83CE7-8B4F-4CAF-AF9C-B5EB2B82B7E2}" type="pres">
      <dgm:prSet presAssocID="{BB3BD1CC-DC7E-4C0A-BA2C-7461F885C990}" presName="thickLine" presStyleLbl="alignNode1" presStyleIdx="1" presStyleCnt="9"/>
      <dgm:spPr/>
    </dgm:pt>
    <dgm:pt modelId="{176A59C0-001E-4B3C-900F-3468125659EA}" type="pres">
      <dgm:prSet presAssocID="{BB3BD1CC-DC7E-4C0A-BA2C-7461F885C990}" presName="horz1" presStyleCnt="0"/>
      <dgm:spPr/>
    </dgm:pt>
    <dgm:pt modelId="{19591BD8-8489-4C0D-AC6F-1C4431B6DE01}" type="pres">
      <dgm:prSet presAssocID="{BB3BD1CC-DC7E-4C0A-BA2C-7461F885C990}" presName="tx1" presStyleLbl="revTx" presStyleIdx="1" presStyleCnt="9"/>
      <dgm:spPr/>
    </dgm:pt>
    <dgm:pt modelId="{7D7FE94F-DBBB-40BD-8D52-A48B75D52225}" type="pres">
      <dgm:prSet presAssocID="{BB3BD1CC-DC7E-4C0A-BA2C-7461F885C990}" presName="vert1" presStyleCnt="0"/>
      <dgm:spPr/>
    </dgm:pt>
    <dgm:pt modelId="{D526A1A9-E711-4DF2-9AC5-A07E33DB69DF}" type="pres">
      <dgm:prSet presAssocID="{3F041D7A-2E97-4A94-90E0-10B72B0D17BB}" presName="thickLine" presStyleLbl="alignNode1" presStyleIdx="2" presStyleCnt="9"/>
      <dgm:spPr/>
    </dgm:pt>
    <dgm:pt modelId="{D775B0F4-EC83-4F9A-BE77-5CB78263D677}" type="pres">
      <dgm:prSet presAssocID="{3F041D7A-2E97-4A94-90E0-10B72B0D17BB}" presName="horz1" presStyleCnt="0"/>
      <dgm:spPr/>
    </dgm:pt>
    <dgm:pt modelId="{47A40B73-EDD4-4049-98C4-0A732DE698DE}" type="pres">
      <dgm:prSet presAssocID="{3F041D7A-2E97-4A94-90E0-10B72B0D17BB}" presName="tx1" presStyleLbl="revTx" presStyleIdx="2" presStyleCnt="9"/>
      <dgm:spPr/>
    </dgm:pt>
    <dgm:pt modelId="{9561BBFB-FC74-4F47-9AA2-3968527B2A0C}" type="pres">
      <dgm:prSet presAssocID="{3F041D7A-2E97-4A94-90E0-10B72B0D17BB}" presName="vert1" presStyleCnt="0"/>
      <dgm:spPr/>
    </dgm:pt>
    <dgm:pt modelId="{8AC2885E-D100-4E5F-A36B-2F5EB0A520B8}" type="pres">
      <dgm:prSet presAssocID="{05D3EBEC-8403-4B36-BDA3-E0D8B07B7FA2}" presName="thickLine" presStyleLbl="alignNode1" presStyleIdx="3" presStyleCnt="9"/>
      <dgm:spPr/>
    </dgm:pt>
    <dgm:pt modelId="{996CEAE0-D129-4A96-8529-DF343F893679}" type="pres">
      <dgm:prSet presAssocID="{05D3EBEC-8403-4B36-BDA3-E0D8B07B7FA2}" presName="horz1" presStyleCnt="0"/>
      <dgm:spPr/>
    </dgm:pt>
    <dgm:pt modelId="{ED95F9BC-BBAA-4A3B-81DC-1F941C07193F}" type="pres">
      <dgm:prSet presAssocID="{05D3EBEC-8403-4B36-BDA3-E0D8B07B7FA2}" presName="tx1" presStyleLbl="revTx" presStyleIdx="3" presStyleCnt="9"/>
      <dgm:spPr/>
    </dgm:pt>
    <dgm:pt modelId="{FA0664EF-A909-4244-9F5E-FADCB9C16E20}" type="pres">
      <dgm:prSet presAssocID="{05D3EBEC-8403-4B36-BDA3-E0D8B07B7FA2}" presName="vert1" presStyleCnt="0"/>
      <dgm:spPr/>
    </dgm:pt>
    <dgm:pt modelId="{199AE0CC-58DC-41FA-A5B6-5F9A5109D9ED}" type="pres">
      <dgm:prSet presAssocID="{78FEA795-7133-4109-A1C9-03F6C0429367}" presName="thickLine" presStyleLbl="alignNode1" presStyleIdx="4" presStyleCnt="9"/>
      <dgm:spPr/>
    </dgm:pt>
    <dgm:pt modelId="{7EEB6288-3956-4C0A-AC03-4B49C6C5280F}" type="pres">
      <dgm:prSet presAssocID="{78FEA795-7133-4109-A1C9-03F6C0429367}" presName="horz1" presStyleCnt="0"/>
      <dgm:spPr/>
    </dgm:pt>
    <dgm:pt modelId="{781EE141-2B83-4991-8BF6-F471F53A62F6}" type="pres">
      <dgm:prSet presAssocID="{78FEA795-7133-4109-A1C9-03F6C0429367}" presName="tx1" presStyleLbl="revTx" presStyleIdx="4" presStyleCnt="9"/>
      <dgm:spPr/>
    </dgm:pt>
    <dgm:pt modelId="{FC66B28D-6CB4-4ECA-A298-1AFC3CB45089}" type="pres">
      <dgm:prSet presAssocID="{78FEA795-7133-4109-A1C9-03F6C0429367}" presName="vert1" presStyleCnt="0"/>
      <dgm:spPr/>
    </dgm:pt>
    <dgm:pt modelId="{E51E3B17-5678-4E50-85E0-B98CE1174FA9}" type="pres">
      <dgm:prSet presAssocID="{7B350925-6E40-4AFA-A8D8-25057D850560}" presName="thickLine" presStyleLbl="alignNode1" presStyleIdx="5" presStyleCnt="9"/>
      <dgm:spPr/>
    </dgm:pt>
    <dgm:pt modelId="{0B6A974A-BA56-4F93-929B-78A7F2D8632D}" type="pres">
      <dgm:prSet presAssocID="{7B350925-6E40-4AFA-A8D8-25057D850560}" presName="horz1" presStyleCnt="0"/>
      <dgm:spPr/>
    </dgm:pt>
    <dgm:pt modelId="{D0B2123C-1F49-43C3-8463-0D23BCD9CE20}" type="pres">
      <dgm:prSet presAssocID="{7B350925-6E40-4AFA-A8D8-25057D850560}" presName="tx1" presStyleLbl="revTx" presStyleIdx="5" presStyleCnt="9"/>
      <dgm:spPr/>
    </dgm:pt>
    <dgm:pt modelId="{B9B8487F-87F5-4FB6-94AB-11CEF8A251E2}" type="pres">
      <dgm:prSet presAssocID="{7B350925-6E40-4AFA-A8D8-25057D850560}" presName="vert1" presStyleCnt="0"/>
      <dgm:spPr/>
    </dgm:pt>
    <dgm:pt modelId="{FCEB2552-526C-406E-80FA-56DC8A754E97}" type="pres">
      <dgm:prSet presAssocID="{ABCCD5D0-C3DB-4F5D-9C9D-2D53E0694587}" presName="thickLine" presStyleLbl="alignNode1" presStyleIdx="6" presStyleCnt="9"/>
      <dgm:spPr/>
    </dgm:pt>
    <dgm:pt modelId="{F76C1E4C-C766-4832-8D09-EFEE5731CE18}" type="pres">
      <dgm:prSet presAssocID="{ABCCD5D0-C3DB-4F5D-9C9D-2D53E0694587}" presName="horz1" presStyleCnt="0"/>
      <dgm:spPr/>
    </dgm:pt>
    <dgm:pt modelId="{6CB9F5AF-5F1C-4D97-84D8-2BD87C94C9AF}" type="pres">
      <dgm:prSet presAssocID="{ABCCD5D0-C3DB-4F5D-9C9D-2D53E0694587}" presName="tx1" presStyleLbl="revTx" presStyleIdx="6" presStyleCnt="9"/>
      <dgm:spPr/>
    </dgm:pt>
    <dgm:pt modelId="{194B1463-9DDE-4726-B927-6D03D6BDA0DD}" type="pres">
      <dgm:prSet presAssocID="{ABCCD5D0-C3DB-4F5D-9C9D-2D53E0694587}" presName="vert1" presStyleCnt="0"/>
      <dgm:spPr/>
    </dgm:pt>
    <dgm:pt modelId="{34E022C4-A25F-4AC4-B40A-0CFD1817617B}" type="pres">
      <dgm:prSet presAssocID="{FEF8D28C-6C0C-4977-9C18-6121658197F4}" presName="thickLine" presStyleLbl="alignNode1" presStyleIdx="7" presStyleCnt="9"/>
      <dgm:spPr/>
    </dgm:pt>
    <dgm:pt modelId="{9545454C-A1CD-41AA-9886-1DA450B1950A}" type="pres">
      <dgm:prSet presAssocID="{FEF8D28C-6C0C-4977-9C18-6121658197F4}" presName="horz1" presStyleCnt="0"/>
      <dgm:spPr/>
    </dgm:pt>
    <dgm:pt modelId="{B04097A7-BDB5-4013-858B-F97FDEC8D9C6}" type="pres">
      <dgm:prSet presAssocID="{FEF8D28C-6C0C-4977-9C18-6121658197F4}" presName="tx1" presStyleLbl="revTx" presStyleIdx="7" presStyleCnt="9"/>
      <dgm:spPr/>
    </dgm:pt>
    <dgm:pt modelId="{C6F4BF09-666E-4713-94A5-81AB0456D9DD}" type="pres">
      <dgm:prSet presAssocID="{FEF8D28C-6C0C-4977-9C18-6121658197F4}" presName="vert1" presStyleCnt="0"/>
      <dgm:spPr/>
    </dgm:pt>
    <dgm:pt modelId="{1865D604-0019-499C-9376-903FE5798450}" type="pres">
      <dgm:prSet presAssocID="{B13BA3C3-359B-4832-B42E-D3B1A945D688}" presName="thickLine" presStyleLbl="alignNode1" presStyleIdx="8" presStyleCnt="9"/>
      <dgm:spPr/>
    </dgm:pt>
    <dgm:pt modelId="{8F71955A-CC1C-460E-BB6B-F4577C3FE555}" type="pres">
      <dgm:prSet presAssocID="{B13BA3C3-359B-4832-B42E-D3B1A945D688}" presName="horz1" presStyleCnt="0"/>
      <dgm:spPr/>
    </dgm:pt>
    <dgm:pt modelId="{A090379A-DB45-4B9D-A3A7-9A8DD908E38F}" type="pres">
      <dgm:prSet presAssocID="{B13BA3C3-359B-4832-B42E-D3B1A945D688}" presName="tx1" presStyleLbl="revTx" presStyleIdx="8" presStyleCnt="9"/>
      <dgm:spPr/>
    </dgm:pt>
    <dgm:pt modelId="{AD65EAE6-4A60-465D-97F4-898865471CA9}" type="pres">
      <dgm:prSet presAssocID="{B13BA3C3-359B-4832-B42E-D3B1A945D688}" presName="vert1" presStyleCnt="0"/>
      <dgm:spPr/>
    </dgm:pt>
  </dgm:ptLst>
  <dgm:cxnLst>
    <dgm:cxn modelId="{63B3F205-34D2-47DE-AD0E-E2757933F1F6}" type="presOf" srcId="{78FEA795-7133-4109-A1C9-03F6C0429367}" destId="{781EE141-2B83-4991-8BF6-F471F53A62F6}" srcOrd="0" destOrd="0" presId="urn:microsoft.com/office/officeart/2008/layout/LinedList"/>
    <dgm:cxn modelId="{8060ED07-EC9A-4833-99E5-5E493BCD371B}" srcId="{2F733503-18DF-4134-A249-C959F9749125}" destId="{7B350925-6E40-4AFA-A8D8-25057D850560}" srcOrd="5" destOrd="0" parTransId="{12B8A15C-5545-4E64-BB65-47F4870A7BA7}" sibTransId="{04347428-6F1E-4C46-9EAA-79D70E8A5228}"/>
    <dgm:cxn modelId="{2CC4E913-3A16-4CD4-BE2D-EFF664549B3D}" type="presOf" srcId="{3F041D7A-2E97-4A94-90E0-10B72B0D17BB}" destId="{47A40B73-EDD4-4049-98C4-0A732DE698DE}" srcOrd="0" destOrd="0" presId="urn:microsoft.com/office/officeart/2008/layout/LinedList"/>
    <dgm:cxn modelId="{42EFDD24-2417-4FBF-98BC-2577464DD249}" type="presOf" srcId="{8EC04E3C-7506-4536-A794-F8B39F1C0A1F}" destId="{BF96361F-3722-40D0-B31C-3159584FC767}" srcOrd="0" destOrd="0" presId="urn:microsoft.com/office/officeart/2008/layout/LinedList"/>
    <dgm:cxn modelId="{B5BBA038-6C73-4B5F-B32E-9F795A82393F}" srcId="{2F733503-18DF-4134-A249-C959F9749125}" destId="{ABCCD5D0-C3DB-4F5D-9C9D-2D53E0694587}" srcOrd="6" destOrd="0" parTransId="{99AFD05E-2C40-4456-A70B-0D8524CEDB31}" sibTransId="{29F4FF2B-72EA-4DB3-B656-BF8184AE8049}"/>
    <dgm:cxn modelId="{2313A462-0B76-4CF5-8AB4-4C31A17DE0B8}" type="presOf" srcId="{B13BA3C3-359B-4832-B42E-D3B1A945D688}" destId="{A090379A-DB45-4B9D-A3A7-9A8DD908E38F}" srcOrd="0" destOrd="0" presId="urn:microsoft.com/office/officeart/2008/layout/LinedList"/>
    <dgm:cxn modelId="{6617F248-CA95-4D2A-9651-FB40990075B9}" type="presOf" srcId="{05D3EBEC-8403-4B36-BDA3-E0D8B07B7FA2}" destId="{ED95F9BC-BBAA-4A3B-81DC-1F941C07193F}" srcOrd="0" destOrd="0" presId="urn:microsoft.com/office/officeart/2008/layout/LinedList"/>
    <dgm:cxn modelId="{3ADDBF4C-8C7D-45CA-8A57-4B5CD9E69F88}" srcId="{2F733503-18DF-4134-A249-C959F9749125}" destId="{BB3BD1CC-DC7E-4C0A-BA2C-7461F885C990}" srcOrd="1" destOrd="0" parTransId="{6D295BDD-6714-4AA3-9527-22310ECFE024}" sibTransId="{1F57C8B3-15DB-4EF9-93EA-B51E8F579D74}"/>
    <dgm:cxn modelId="{B6E98850-BF0D-4FD6-ADC9-F5EAF3A1B2AD}" type="presOf" srcId="{2F733503-18DF-4134-A249-C959F9749125}" destId="{77F685D6-30A0-44CF-A2E5-F44421512C7F}" srcOrd="0" destOrd="0" presId="urn:microsoft.com/office/officeart/2008/layout/LinedList"/>
    <dgm:cxn modelId="{7A6C0E74-96B5-4BF1-AF40-D75D2F4F2CA0}" srcId="{2F733503-18DF-4134-A249-C959F9749125}" destId="{05D3EBEC-8403-4B36-BDA3-E0D8B07B7FA2}" srcOrd="3" destOrd="0" parTransId="{224DCA03-58BE-4928-B045-59BC5F137E8A}" sibTransId="{D50E1C73-93C6-4238-BACC-20F65E278EE6}"/>
    <dgm:cxn modelId="{CCAC0978-CC41-4E22-B615-074DC29BC542}" type="presOf" srcId="{7B350925-6E40-4AFA-A8D8-25057D850560}" destId="{D0B2123C-1F49-43C3-8463-0D23BCD9CE20}" srcOrd="0" destOrd="0" presId="urn:microsoft.com/office/officeart/2008/layout/LinedList"/>
    <dgm:cxn modelId="{27ED8888-7BE3-43CB-8A7A-CE556EE7071B}" srcId="{2F733503-18DF-4134-A249-C959F9749125}" destId="{8EC04E3C-7506-4536-A794-F8B39F1C0A1F}" srcOrd="0" destOrd="0" parTransId="{405E5B9C-494D-4425-A0D3-724E54E0256B}" sibTransId="{BE792BE4-2388-4F2E-AD7B-A325B57264AF}"/>
    <dgm:cxn modelId="{5A537592-AB18-4152-BBFA-CA662F0BA41A}" type="presOf" srcId="{FEF8D28C-6C0C-4977-9C18-6121658197F4}" destId="{B04097A7-BDB5-4013-858B-F97FDEC8D9C6}" srcOrd="0" destOrd="0" presId="urn:microsoft.com/office/officeart/2008/layout/LinedList"/>
    <dgm:cxn modelId="{AFB7DD97-E034-46CB-819B-75581837254D}" srcId="{2F733503-18DF-4134-A249-C959F9749125}" destId="{78FEA795-7133-4109-A1C9-03F6C0429367}" srcOrd="4" destOrd="0" parTransId="{04AF0901-3E7A-40BB-8D2D-EE128B9932F1}" sibTransId="{1DD27B86-CABA-4A98-AA48-631B14892999}"/>
    <dgm:cxn modelId="{E52C55BA-5A12-4601-A85B-C0A07842C7CA}" srcId="{2F733503-18DF-4134-A249-C959F9749125}" destId="{FEF8D28C-6C0C-4977-9C18-6121658197F4}" srcOrd="7" destOrd="0" parTransId="{0FC94148-3B55-4542-BAD8-F98F2C42EF70}" sibTransId="{083DDCA1-62DA-44E0-BA59-F35BBA7F44AA}"/>
    <dgm:cxn modelId="{A42CD8CE-19AC-4E30-B6CD-012DBED92BD3}" type="presOf" srcId="{ABCCD5D0-C3DB-4F5D-9C9D-2D53E0694587}" destId="{6CB9F5AF-5F1C-4D97-84D8-2BD87C94C9AF}" srcOrd="0" destOrd="0" presId="urn:microsoft.com/office/officeart/2008/layout/LinedList"/>
    <dgm:cxn modelId="{8592A0D3-D357-414C-90CB-F60F2E3DCF8F}" srcId="{2F733503-18DF-4134-A249-C959F9749125}" destId="{3F041D7A-2E97-4A94-90E0-10B72B0D17BB}" srcOrd="2" destOrd="0" parTransId="{404BA63A-4ABB-461C-870D-A337256D0730}" sibTransId="{3C6B8823-03DB-46AD-A756-653E4419CA70}"/>
    <dgm:cxn modelId="{661467DB-0312-4331-87DE-9D1207870AD1}" srcId="{2F733503-18DF-4134-A249-C959F9749125}" destId="{B13BA3C3-359B-4832-B42E-D3B1A945D688}" srcOrd="8" destOrd="0" parTransId="{194901AA-2B8F-4E65-8959-88D6B07257FC}" sibTransId="{5E682356-31DD-41D3-9BEF-EEF4448B22B1}"/>
    <dgm:cxn modelId="{8AC932E1-0F95-4C14-BA09-B31FBE693CE3}" type="presOf" srcId="{BB3BD1CC-DC7E-4C0A-BA2C-7461F885C990}" destId="{19591BD8-8489-4C0D-AC6F-1C4431B6DE01}" srcOrd="0" destOrd="0" presId="urn:microsoft.com/office/officeart/2008/layout/LinedList"/>
    <dgm:cxn modelId="{F52ED876-04ED-4CD3-9943-FC8EBA11258E}" type="presParOf" srcId="{77F685D6-30A0-44CF-A2E5-F44421512C7F}" destId="{1BD27B18-46D4-4E6F-8E62-614325A800BB}" srcOrd="0" destOrd="0" presId="urn:microsoft.com/office/officeart/2008/layout/LinedList"/>
    <dgm:cxn modelId="{0F5E24BE-3AF0-4A78-BB97-7061419A2D34}" type="presParOf" srcId="{77F685D6-30A0-44CF-A2E5-F44421512C7F}" destId="{EFA41B35-5D95-4220-843D-1BBDF38B4848}" srcOrd="1" destOrd="0" presId="urn:microsoft.com/office/officeart/2008/layout/LinedList"/>
    <dgm:cxn modelId="{0A2EE01F-F229-4C55-B5D6-18A7D81EE89D}" type="presParOf" srcId="{EFA41B35-5D95-4220-843D-1BBDF38B4848}" destId="{BF96361F-3722-40D0-B31C-3159584FC767}" srcOrd="0" destOrd="0" presId="urn:microsoft.com/office/officeart/2008/layout/LinedList"/>
    <dgm:cxn modelId="{147372CC-2A33-468D-BABB-54BB3E523378}" type="presParOf" srcId="{EFA41B35-5D95-4220-843D-1BBDF38B4848}" destId="{F6B74AB9-6D04-44DA-8798-F5985EB7CDA7}" srcOrd="1" destOrd="0" presId="urn:microsoft.com/office/officeart/2008/layout/LinedList"/>
    <dgm:cxn modelId="{6818A789-D28C-4DF5-A0FB-41FA17291118}" type="presParOf" srcId="{77F685D6-30A0-44CF-A2E5-F44421512C7F}" destId="{5CB83CE7-8B4F-4CAF-AF9C-B5EB2B82B7E2}" srcOrd="2" destOrd="0" presId="urn:microsoft.com/office/officeart/2008/layout/LinedList"/>
    <dgm:cxn modelId="{F4E59B5E-8000-4C9D-811A-D9957A9B8A30}" type="presParOf" srcId="{77F685D6-30A0-44CF-A2E5-F44421512C7F}" destId="{176A59C0-001E-4B3C-900F-3468125659EA}" srcOrd="3" destOrd="0" presId="urn:microsoft.com/office/officeart/2008/layout/LinedList"/>
    <dgm:cxn modelId="{D888A671-CBBC-4EBC-8A74-944F70E91C9A}" type="presParOf" srcId="{176A59C0-001E-4B3C-900F-3468125659EA}" destId="{19591BD8-8489-4C0D-AC6F-1C4431B6DE01}" srcOrd="0" destOrd="0" presId="urn:microsoft.com/office/officeart/2008/layout/LinedList"/>
    <dgm:cxn modelId="{A3A278C0-14A5-4699-8B03-4D6E08546B8B}" type="presParOf" srcId="{176A59C0-001E-4B3C-900F-3468125659EA}" destId="{7D7FE94F-DBBB-40BD-8D52-A48B75D52225}" srcOrd="1" destOrd="0" presId="urn:microsoft.com/office/officeart/2008/layout/LinedList"/>
    <dgm:cxn modelId="{52A1D8D6-C973-434B-8E8C-E4789258778C}" type="presParOf" srcId="{77F685D6-30A0-44CF-A2E5-F44421512C7F}" destId="{D526A1A9-E711-4DF2-9AC5-A07E33DB69DF}" srcOrd="4" destOrd="0" presId="urn:microsoft.com/office/officeart/2008/layout/LinedList"/>
    <dgm:cxn modelId="{917503A6-AB6D-416C-9D15-220EC4529044}" type="presParOf" srcId="{77F685D6-30A0-44CF-A2E5-F44421512C7F}" destId="{D775B0F4-EC83-4F9A-BE77-5CB78263D677}" srcOrd="5" destOrd="0" presId="urn:microsoft.com/office/officeart/2008/layout/LinedList"/>
    <dgm:cxn modelId="{468A9936-AEA5-474A-AD7A-C60C697A0EAC}" type="presParOf" srcId="{D775B0F4-EC83-4F9A-BE77-5CB78263D677}" destId="{47A40B73-EDD4-4049-98C4-0A732DE698DE}" srcOrd="0" destOrd="0" presId="urn:microsoft.com/office/officeart/2008/layout/LinedList"/>
    <dgm:cxn modelId="{B79191D8-5F5C-4480-B5AF-270B9650A8AC}" type="presParOf" srcId="{D775B0F4-EC83-4F9A-BE77-5CB78263D677}" destId="{9561BBFB-FC74-4F47-9AA2-3968527B2A0C}" srcOrd="1" destOrd="0" presId="urn:microsoft.com/office/officeart/2008/layout/LinedList"/>
    <dgm:cxn modelId="{61307509-8C63-4407-824B-42D04C6470A6}" type="presParOf" srcId="{77F685D6-30A0-44CF-A2E5-F44421512C7F}" destId="{8AC2885E-D100-4E5F-A36B-2F5EB0A520B8}" srcOrd="6" destOrd="0" presId="urn:microsoft.com/office/officeart/2008/layout/LinedList"/>
    <dgm:cxn modelId="{F2B8F09E-9115-4479-98D5-83215A583AA0}" type="presParOf" srcId="{77F685D6-30A0-44CF-A2E5-F44421512C7F}" destId="{996CEAE0-D129-4A96-8529-DF343F893679}" srcOrd="7" destOrd="0" presId="urn:microsoft.com/office/officeart/2008/layout/LinedList"/>
    <dgm:cxn modelId="{434A4337-1C3C-4157-B589-F9719E5EBAC9}" type="presParOf" srcId="{996CEAE0-D129-4A96-8529-DF343F893679}" destId="{ED95F9BC-BBAA-4A3B-81DC-1F941C07193F}" srcOrd="0" destOrd="0" presId="urn:microsoft.com/office/officeart/2008/layout/LinedList"/>
    <dgm:cxn modelId="{D8C19CBE-6AE6-4A55-8834-367F24F2BFBC}" type="presParOf" srcId="{996CEAE0-D129-4A96-8529-DF343F893679}" destId="{FA0664EF-A909-4244-9F5E-FADCB9C16E20}" srcOrd="1" destOrd="0" presId="urn:microsoft.com/office/officeart/2008/layout/LinedList"/>
    <dgm:cxn modelId="{BD4048FF-1667-4562-B935-FAB8A3D7B075}" type="presParOf" srcId="{77F685D6-30A0-44CF-A2E5-F44421512C7F}" destId="{199AE0CC-58DC-41FA-A5B6-5F9A5109D9ED}" srcOrd="8" destOrd="0" presId="urn:microsoft.com/office/officeart/2008/layout/LinedList"/>
    <dgm:cxn modelId="{AB418A85-7D17-4587-AF3B-A965D38D1F8B}" type="presParOf" srcId="{77F685D6-30A0-44CF-A2E5-F44421512C7F}" destId="{7EEB6288-3956-4C0A-AC03-4B49C6C5280F}" srcOrd="9" destOrd="0" presId="urn:microsoft.com/office/officeart/2008/layout/LinedList"/>
    <dgm:cxn modelId="{F069F4DF-6B8C-4655-B2C4-D13D0F33AFCC}" type="presParOf" srcId="{7EEB6288-3956-4C0A-AC03-4B49C6C5280F}" destId="{781EE141-2B83-4991-8BF6-F471F53A62F6}" srcOrd="0" destOrd="0" presId="urn:microsoft.com/office/officeart/2008/layout/LinedList"/>
    <dgm:cxn modelId="{9C357BFE-AF4F-4338-9D79-E10AAA8BCE11}" type="presParOf" srcId="{7EEB6288-3956-4C0A-AC03-4B49C6C5280F}" destId="{FC66B28D-6CB4-4ECA-A298-1AFC3CB45089}" srcOrd="1" destOrd="0" presId="urn:microsoft.com/office/officeart/2008/layout/LinedList"/>
    <dgm:cxn modelId="{CF80FD28-8066-4955-B859-473FC772BB20}" type="presParOf" srcId="{77F685D6-30A0-44CF-A2E5-F44421512C7F}" destId="{E51E3B17-5678-4E50-85E0-B98CE1174FA9}" srcOrd="10" destOrd="0" presId="urn:microsoft.com/office/officeart/2008/layout/LinedList"/>
    <dgm:cxn modelId="{AA73BED0-65D9-4A54-AE88-E387831B2C13}" type="presParOf" srcId="{77F685D6-30A0-44CF-A2E5-F44421512C7F}" destId="{0B6A974A-BA56-4F93-929B-78A7F2D8632D}" srcOrd="11" destOrd="0" presId="urn:microsoft.com/office/officeart/2008/layout/LinedList"/>
    <dgm:cxn modelId="{2546A3BB-F3D8-4078-B2DC-8D88B2E4CC03}" type="presParOf" srcId="{0B6A974A-BA56-4F93-929B-78A7F2D8632D}" destId="{D0B2123C-1F49-43C3-8463-0D23BCD9CE20}" srcOrd="0" destOrd="0" presId="urn:microsoft.com/office/officeart/2008/layout/LinedList"/>
    <dgm:cxn modelId="{C024A246-9F3D-44D0-B394-81E51CB23303}" type="presParOf" srcId="{0B6A974A-BA56-4F93-929B-78A7F2D8632D}" destId="{B9B8487F-87F5-4FB6-94AB-11CEF8A251E2}" srcOrd="1" destOrd="0" presId="urn:microsoft.com/office/officeart/2008/layout/LinedList"/>
    <dgm:cxn modelId="{D70762DE-B82F-436B-BE3A-2A88D592B0EF}" type="presParOf" srcId="{77F685D6-30A0-44CF-A2E5-F44421512C7F}" destId="{FCEB2552-526C-406E-80FA-56DC8A754E97}" srcOrd="12" destOrd="0" presId="urn:microsoft.com/office/officeart/2008/layout/LinedList"/>
    <dgm:cxn modelId="{BFFA25BD-F434-4F37-BCDA-01D6327A6E27}" type="presParOf" srcId="{77F685D6-30A0-44CF-A2E5-F44421512C7F}" destId="{F76C1E4C-C766-4832-8D09-EFEE5731CE18}" srcOrd="13" destOrd="0" presId="urn:microsoft.com/office/officeart/2008/layout/LinedList"/>
    <dgm:cxn modelId="{9204A887-5E3A-42BC-BEDF-D552689B3C43}" type="presParOf" srcId="{F76C1E4C-C766-4832-8D09-EFEE5731CE18}" destId="{6CB9F5AF-5F1C-4D97-84D8-2BD87C94C9AF}" srcOrd="0" destOrd="0" presId="urn:microsoft.com/office/officeart/2008/layout/LinedList"/>
    <dgm:cxn modelId="{4D07AA9F-138A-4D9C-AE59-BF46C0E4AEAB}" type="presParOf" srcId="{F76C1E4C-C766-4832-8D09-EFEE5731CE18}" destId="{194B1463-9DDE-4726-B927-6D03D6BDA0DD}" srcOrd="1" destOrd="0" presId="urn:microsoft.com/office/officeart/2008/layout/LinedList"/>
    <dgm:cxn modelId="{05F69479-4AD9-4BAE-B4CA-4CC6F4958928}" type="presParOf" srcId="{77F685D6-30A0-44CF-A2E5-F44421512C7F}" destId="{34E022C4-A25F-4AC4-B40A-0CFD1817617B}" srcOrd="14" destOrd="0" presId="urn:microsoft.com/office/officeart/2008/layout/LinedList"/>
    <dgm:cxn modelId="{D189681E-09A7-4D70-8B20-5AD5A065C673}" type="presParOf" srcId="{77F685D6-30A0-44CF-A2E5-F44421512C7F}" destId="{9545454C-A1CD-41AA-9886-1DA450B1950A}" srcOrd="15" destOrd="0" presId="urn:microsoft.com/office/officeart/2008/layout/LinedList"/>
    <dgm:cxn modelId="{9F7F28A4-4DCC-474E-9F9E-05F39E32E11C}" type="presParOf" srcId="{9545454C-A1CD-41AA-9886-1DA450B1950A}" destId="{B04097A7-BDB5-4013-858B-F97FDEC8D9C6}" srcOrd="0" destOrd="0" presId="urn:microsoft.com/office/officeart/2008/layout/LinedList"/>
    <dgm:cxn modelId="{F0EC4816-9A8B-43D0-B851-EC28188BCD22}" type="presParOf" srcId="{9545454C-A1CD-41AA-9886-1DA450B1950A}" destId="{C6F4BF09-666E-4713-94A5-81AB0456D9DD}" srcOrd="1" destOrd="0" presId="urn:microsoft.com/office/officeart/2008/layout/LinedList"/>
    <dgm:cxn modelId="{EF87DBEF-581B-4172-9B01-1FEC2B535E7C}" type="presParOf" srcId="{77F685D6-30A0-44CF-A2E5-F44421512C7F}" destId="{1865D604-0019-499C-9376-903FE5798450}" srcOrd="16" destOrd="0" presId="urn:microsoft.com/office/officeart/2008/layout/LinedList"/>
    <dgm:cxn modelId="{EF66F75C-1361-485B-B976-FCD0E3C4D584}" type="presParOf" srcId="{77F685D6-30A0-44CF-A2E5-F44421512C7F}" destId="{8F71955A-CC1C-460E-BB6B-F4577C3FE555}" srcOrd="17" destOrd="0" presId="urn:microsoft.com/office/officeart/2008/layout/LinedList"/>
    <dgm:cxn modelId="{BC46B0F5-4F1C-48CE-B9F0-5C901F75C391}" type="presParOf" srcId="{8F71955A-CC1C-460E-BB6B-F4577C3FE555}" destId="{A090379A-DB45-4B9D-A3A7-9A8DD908E38F}" srcOrd="0" destOrd="0" presId="urn:microsoft.com/office/officeart/2008/layout/LinedList"/>
    <dgm:cxn modelId="{F5F8CA41-1AAF-4370-A1FF-4DF352FA06DB}" type="presParOf" srcId="{8F71955A-CC1C-460E-BB6B-F4577C3FE555}" destId="{AD65EAE6-4A60-465D-97F4-898865471CA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7C9BCAF-EA27-498F-A923-DB6E51CADF0E}" type="doc">
      <dgm:prSet loTypeId="urn:microsoft.com/office/officeart/2005/8/layout/vList3" loCatId="list" qsTypeId="urn:microsoft.com/office/officeart/2005/8/quickstyle/simple2" qsCatId="simple" csTypeId="urn:microsoft.com/office/officeart/2005/8/colors/accent0_2" csCatId="mainScheme" phldr="1"/>
      <dgm:spPr/>
      <dgm:t>
        <a:bodyPr/>
        <a:lstStyle/>
        <a:p>
          <a:endParaRPr lang="tr-TR"/>
        </a:p>
      </dgm:t>
    </dgm:pt>
    <dgm:pt modelId="{444A66AA-EA18-4059-87EF-822D0EE1AF97}">
      <dgm:prSet/>
      <dgm:spPr/>
      <dgm:t>
        <a:bodyPr/>
        <a:lstStyle/>
        <a:p>
          <a:pPr rtl="0"/>
          <a:r>
            <a:rPr lang="tr-TR" dirty="0"/>
            <a:t>Genel format</a:t>
          </a:r>
        </a:p>
      </dgm:t>
    </dgm:pt>
    <dgm:pt modelId="{937F4623-230F-4DDA-B1B8-7D0F7E813714}" type="parTrans" cxnId="{74C3BEE4-EA71-4327-97C3-1AE2CD388B12}">
      <dgm:prSet/>
      <dgm:spPr/>
      <dgm:t>
        <a:bodyPr/>
        <a:lstStyle/>
        <a:p>
          <a:endParaRPr lang="tr-TR"/>
        </a:p>
      </dgm:t>
    </dgm:pt>
    <dgm:pt modelId="{94D7F79A-885E-4E72-8A48-C49045C3192E}" type="sibTrans" cxnId="{74C3BEE4-EA71-4327-97C3-1AE2CD388B12}">
      <dgm:prSet/>
      <dgm:spPr/>
      <dgm:t>
        <a:bodyPr/>
        <a:lstStyle/>
        <a:p>
          <a:endParaRPr lang="tr-TR"/>
        </a:p>
      </dgm:t>
    </dgm:pt>
    <dgm:pt modelId="{BE0E7E44-A76D-4D00-8322-BEEEECCE4C71}">
      <dgm:prSet/>
      <dgm:spPr/>
      <dgm:t>
        <a:bodyPr/>
        <a:lstStyle/>
        <a:p>
          <a:pPr algn="l" rtl="0"/>
          <a:r>
            <a:rPr lang="tr-TR" dirty="0"/>
            <a:t>Bazı derslerde ödevler, </a:t>
          </a:r>
          <a:r>
            <a:rPr lang="tr-TR" dirty="0" err="1"/>
            <a:t>quizler</a:t>
          </a:r>
          <a:r>
            <a:rPr lang="tr-TR" dirty="0"/>
            <a:t>, projeler, sunuşlar da </a:t>
          </a:r>
          <a:r>
            <a:rPr lang="tr-TR" dirty="0" err="1"/>
            <a:t>notlandırılabilir</a:t>
          </a:r>
          <a:endParaRPr lang="tr-TR" dirty="0"/>
        </a:p>
      </dgm:t>
    </dgm:pt>
    <dgm:pt modelId="{7524B52F-721C-4821-AE5C-50D1C05F308A}" type="parTrans" cxnId="{9EE1C6CF-45D6-46BD-9A90-12C7C1E559CE}">
      <dgm:prSet/>
      <dgm:spPr/>
      <dgm:t>
        <a:bodyPr/>
        <a:lstStyle/>
        <a:p>
          <a:endParaRPr lang="tr-TR"/>
        </a:p>
      </dgm:t>
    </dgm:pt>
    <dgm:pt modelId="{D7A456FF-3932-425D-B84A-944A6271AC27}" type="sibTrans" cxnId="{9EE1C6CF-45D6-46BD-9A90-12C7C1E559CE}">
      <dgm:prSet/>
      <dgm:spPr/>
      <dgm:t>
        <a:bodyPr/>
        <a:lstStyle/>
        <a:p>
          <a:endParaRPr lang="tr-TR"/>
        </a:p>
      </dgm:t>
    </dgm:pt>
    <dgm:pt modelId="{48820F37-08C4-4D11-98C4-09F52D1E4616}">
      <dgm:prSet/>
      <dgm:spPr/>
      <dgm:t>
        <a:bodyPr/>
        <a:lstStyle/>
        <a:p>
          <a:pPr rtl="0"/>
          <a:r>
            <a:rPr lang="tr-TR" dirty="0"/>
            <a:t>1 Vize</a:t>
          </a:r>
        </a:p>
      </dgm:t>
    </dgm:pt>
    <dgm:pt modelId="{F7FC69E1-61BB-483B-B930-FCAC8EA6CAD8}" type="parTrans" cxnId="{2CA888BB-9053-4E63-A70D-BD8307B19635}">
      <dgm:prSet/>
      <dgm:spPr/>
      <dgm:t>
        <a:bodyPr/>
        <a:lstStyle/>
        <a:p>
          <a:endParaRPr lang="tr-TR"/>
        </a:p>
      </dgm:t>
    </dgm:pt>
    <dgm:pt modelId="{1794FDC3-DEF4-4429-8A3B-E30D3BC19A4A}" type="sibTrans" cxnId="{2CA888BB-9053-4E63-A70D-BD8307B19635}">
      <dgm:prSet/>
      <dgm:spPr/>
      <dgm:t>
        <a:bodyPr/>
        <a:lstStyle/>
        <a:p>
          <a:endParaRPr lang="tr-TR"/>
        </a:p>
      </dgm:t>
    </dgm:pt>
    <dgm:pt modelId="{610FD7AE-C854-4D50-B52C-E076F0559506}">
      <dgm:prSet/>
      <dgm:spPr/>
      <dgm:t>
        <a:bodyPr/>
        <a:lstStyle/>
        <a:p>
          <a:pPr rtl="0"/>
          <a:r>
            <a:rPr lang="tr-TR" dirty="0"/>
            <a:t>1 Final</a:t>
          </a:r>
        </a:p>
      </dgm:t>
    </dgm:pt>
    <dgm:pt modelId="{74155CDC-CB55-4FE9-9D0E-48C39F73F784}" type="parTrans" cxnId="{5027BB84-2A93-4D00-887D-C18D010A9FFA}">
      <dgm:prSet/>
      <dgm:spPr/>
      <dgm:t>
        <a:bodyPr/>
        <a:lstStyle/>
        <a:p>
          <a:endParaRPr lang="tr-TR"/>
        </a:p>
      </dgm:t>
    </dgm:pt>
    <dgm:pt modelId="{EA436D09-11AE-490C-997B-9740174FE7AE}" type="sibTrans" cxnId="{5027BB84-2A93-4D00-887D-C18D010A9FFA}">
      <dgm:prSet/>
      <dgm:spPr/>
      <dgm:t>
        <a:bodyPr/>
        <a:lstStyle/>
        <a:p>
          <a:endParaRPr lang="tr-TR"/>
        </a:p>
      </dgm:t>
    </dgm:pt>
    <dgm:pt modelId="{2DA437AE-1997-4BA4-A1DE-EE64FA0DFEA7}">
      <dgm:prSet/>
      <dgm:spPr/>
      <dgm:t>
        <a:bodyPr/>
        <a:lstStyle/>
        <a:p>
          <a:pPr algn="l" rtl="0"/>
          <a:r>
            <a:rPr lang="tr-TR" dirty="0"/>
            <a:t>Vize ile final sınavlarının tarih ve saatleri önceden panolarda ve </a:t>
          </a:r>
          <a:r>
            <a:rPr lang="tr-TR" dirty="0" err="1"/>
            <a:t>OBS’de</a:t>
          </a:r>
          <a:r>
            <a:rPr lang="tr-TR" dirty="0"/>
            <a:t> ilan edilir</a:t>
          </a:r>
        </a:p>
      </dgm:t>
    </dgm:pt>
    <dgm:pt modelId="{FC2FC0C8-DA1A-462E-93F3-28AAD8D19540}" type="sibTrans" cxnId="{7C9E10FB-2B1C-4CB7-928C-41005E6BE118}">
      <dgm:prSet/>
      <dgm:spPr/>
      <dgm:t>
        <a:bodyPr/>
        <a:lstStyle/>
        <a:p>
          <a:endParaRPr lang="tr-TR"/>
        </a:p>
      </dgm:t>
    </dgm:pt>
    <dgm:pt modelId="{DA1A06DF-E467-4309-AB40-7443B327FCD5}" type="parTrans" cxnId="{7C9E10FB-2B1C-4CB7-928C-41005E6BE118}">
      <dgm:prSet/>
      <dgm:spPr/>
      <dgm:t>
        <a:bodyPr/>
        <a:lstStyle/>
        <a:p>
          <a:endParaRPr lang="tr-TR"/>
        </a:p>
      </dgm:t>
    </dgm:pt>
    <dgm:pt modelId="{9111E9E0-FD21-4F0E-8DDA-23274068B30F}">
      <dgm:prSet/>
      <dgm:spPr/>
      <dgm:t>
        <a:bodyPr/>
        <a:lstStyle/>
        <a:p>
          <a:pPr algn="l" rtl="0"/>
          <a:r>
            <a:rPr lang="tr-TR" dirty="0"/>
            <a:t>Sınav sonuçlarına itiraz etmek için, not açıklandıktan sonra </a:t>
          </a:r>
          <a:r>
            <a:rPr lang="tr-TR" b="1" dirty="0"/>
            <a:t>7 iş günü içerisinde</a:t>
          </a:r>
          <a:r>
            <a:rPr lang="tr-TR" dirty="0"/>
            <a:t> </a:t>
          </a:r>
          <a:r>
            <a:rPr lang="tr-TR" dirty="0" err="1"/>
            <a:t>Dekanlık’a</a:t>
          </a:r>
          <a:r>
            <a:rPr lang="tr-TR" dirty="0"/>
            <a:t> maddi hata dilekçesi verilebilir</a:t>
          </a:r>
        </a:p>
      </dgm:t>
    </dgm:pt>
    <dgm:pt modelId="{8F97663F-DA59-434E-9A8C-064152B4964A}" type="parTrans" cxnId="{75A1214B-7215-48C6-9B88-8A8477D10168}">
      <dgm:prSet/>
      <dgm:spPr/>
      <dgm:t>
        <a:bodyPr/>
        <a:lstStyle/>
        <a:p>
          <a:endParaRPr lang="tr-TR"/>
        </a:p>
      </dgm:t>
    </dgm:pt>
    <dgm:pt modelId="{5FCDFE3C-A4B6-47A6-B65F-C683EB5373E8}" type="sibTrans" cxnId="{75A1214B-7215-48C6-9B88-8A8477D10168}">
      <dgm:prSet/>
      <dgm:spPr/>
      <dgm:t>
        <a:bodyPr/>
        <a:lstStyle/>
        <a:p>
          <a:endParaRPr lang="tr-TR"/>
        </a:p>
      </dgm:t>
    </dgm:pt>
    <dgm:pt modelId="{C606D944-D35B-4CBB-91E2-93F18981B173}" type="pres">
      <dgm:prSet presAssocID="{A7C9BCAF-EA27-498F-A923-DB6E51CADF0E}" presName="linearFlow" presStyleCnt="0">
        <dgm:presLayoutVars>
          <dgm:dir/>
          <dgm:resizeHandles val="exact"/>
        </dgm:presLayoutVars>
      </dgm:prSet>
      <dgm:spPr/>
    </dgm:pt>
    <dgm:pt modelId="{B3955BE1-73B2-4413-9917-1B85C6D0D182}" type="pres">
      <dgm:prSet presAssocID="{444A66AA-EA18-4059-87EF-822D0EE1AF97}" presName="composite" presStyleCnt="0"/>
      <dgm:spPr/>
    </dgm:pt>
    <dgm:pt modelId="{17885F0E-43B1-4764-A4EB-A6446F9383B9}" type="pres">
      <dgm:prSet presAssocID="{444A66AA-EA18-4059-87EF-822D0EE1AF97}"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8A56DE3E-85C9-4115-826A-877254D0CC35}" type="pres">
      <dgm:prSet presAssocID="{444A66AA-EA18-4059-87EF-822D0EE1AF97}" presName="txShp" presStyleLbl="node1" presStyleIdx="0" presStyleCnt="4">
        <dgm:presLayoutVars>
          <dgm:bulletEnabled val="1"/>
        </dgm:presLayoutVars>
      </dgm:prSet>
      <dgm:spPr/>
    </dgm:pt>
    <dgm:pt modelId="{638A65CE-9A17-498B-A4C4-F8B29B4F44A0}" type="pres">
      <dgm:prSet presAssocID="{94D7F79A-885E-4E72-8A48-C49045C3192E}" presName="spacing" presStyleCnt="0"/>
      <dgm:spPr/>
    </dgm:pt>
    <dgm:pt modelId="{D7E2C147-D192-41DE-AAB5-9B8D72BA0255}" type="pres">
      <dgm:prSet presAssocID="{BE0E7E44-A76D-4D00-8322-BEEEECCE4C71}" presName="composite" presStyleCnt="0"/>
      <dgm:spPr/>
    </dgm:pt>
    <dgm:pt modelId="{813FEE3D-B56C-4F85-A95A-1AA647822328}" type="pres">
      <dgm:prSet presAssocID="{BE0E7E44-A76D-4D00-8322-BEEEECCE4C71}"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03E57C44-F9C7-436B-A308-B47AE42BF25F}" type="pres">
      <dgm:prSet presAssocID="{BE0E7E44-A76D-4D00-8322-BEEEECCE4C71}" presName="txShp" presStyleLbl="node1" presStyleIdx="1" presStyleCnt="4">
        <dgm:presLayoutVars>
          <dgm:bulletEnabled val="1"/>
        </dgm:presLayoutVars>
      </dgm:prSet>
      <dgm:spPr/>
    </dgm:pt>
    <dgm:pt modelId="{DE996388-2CF3-4A97-B350-4D2464B7C908}" type="pres">
      <dgm:prSet presAssocID="{D7A456FF-3932-425D-B84A-944A6271AC27}" presName="spacing" presStyleCnt="0"/>
      <dgm:spPr/>
    </dgm:pt>
    <dgm:pt modelId="{F0498C7F-3BF0-4C64-89ED-548039561C7F}" type="pres">
      <dgm:prSet presAssocID="{2DA437AE-1997-4BA4-A1DE-EE64FA0DFEA7}" presName="composite" presStyleCnt="0"/>
      <dgm:spPr/>
    </dgm:pt>
    <dgm:pt modelId="{9AC665A2-CA79-4DA2-B731-9FC34CE945AD}" type="pres">
      <dgm:prSet presAssocID="{2DA437AE-1997-4BA4-A1DE-EE64FA0DFEA7}" presName="imgShp" presStyleLbl="fgImgPlace1"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199" t="-27184" r="1199" b="-816"/>
          </a:stretch>
        </a:blipFill>
      </dgm:spPr>
    </dgm:pt>
    <dgm:pt modelId="{A84871E5-F6F1-49C7-B32F-2EE5E8BADFD4}" type="pres">
      <dgm:prSet presAssocID="{2DA437AE-1997-4BA4-A1DE-EE64FA0DFEA7}" presName="txShp" presStyleLbl="node1" presStyleIdx="2" presStyleCnt="4">
        <dgm:presLayoutVars>
          <dgm:bulletEnabled val="1"/>
        </dgm:presLayoutVars>
      </dgm:prSet>
      <dgm:spPr/>
    </dgm:pt>
    <dgm:pt modelId="{2868EAD1-2179-4382-91ED-90E0C38CF623}" type="pres">
      <dgm:prSet presAssocID="{FC2FC0C8-DA1A-462E-93F3-28AAD8D19540}" presName="spacing" presStyleCnt="0"/>
      <dgm:spPr/>
    </dgm:pt>
    <dgm:pt modelId="{885CA266-8215-415D-9F94-36435987E10F}" type="pres">
      <dgm:prSet presAssocID="{9111E9E0-FD21-4F0E-8DDA-23274068B30F}" presName="composite" presStyleCnt="0"/>
      <dgm:spPr/>
    </dgm:pt>
    <dgm:pt modelId="{CE6E7743-E2AD-428B-B74B-1A061B132389}" type="pres">
      <dgm:prSet presAssocID="{9111E9E0-FD21-4F0E-8DDA-23274068B30F}"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dgm:spPr>
    </dgm:pt>
    <dgm:pt modelId="{40A2F298-0ACE-4F8E-97AA-AF2F7DFBDD9B}" type="pres">
      <dgm:prSet presAssocID="{9111E9E0-FD21-4F0E-8DDA-23274068B30F}" presName="txShp" presStyleLbl="node1" presStyleIdx="3" presStyleCnt="4">
        <dgm:presLayoutVars>
          <dgm:bulletEnabled val="1"/>
        </dgm:presLayoutVars>
      </dgm:prSet>
      <dgm:spPr/>
    </dgm:pt>
  </dgm:ptLst>
  <dgm:cxnLst>
    <dgm:cxn modelId="{15655D22-0DE7-4641-BA6B-F48D8E81121A}" type="presOf" srcId="{A7C9BCAF-EA27-498F-A923-DB6E51CADF0E}" destId="{C606D944-D35B-4CBB-91E2-93F18981B173}" srcOrd="0" destOrd="0" presId="urn:microsoft.com/office/officeart/2005/8/layout/vList3"/>
    <dgm:cxn modelId="{B9079545-0A6C-41E1-95D2-D8C4ED2894B4}" type="presOf" srcId="{2DA437AE-1997-4BA4-A1DE-EE64FA0DFEA7}" destId="{A84871E5-F6F1-49C7-B32F-2EE5E8BADFD4}" srcOrd="0" destOrd="0" presId="urn:microsoft.com/office/officeart/2005/8/layout/vList3"/>
    <dgm:cxn modelId="{15173F67-F552-454A-9570-62C40425F93B}" type="presOf" srcId="{444A66AA-EA18-4059-87EF-822D0EE1AF97}" destId="{8A56DE3E-85C9-4115-826A-877254D0CC35}" srcOrd="0" destOrd="0" presId="urn:microsoft.com/office/officeart/2005/8/layout/vList3"/>
    <dgm:cxn modelId="{75A1214B-7215-48C6-9B88-8A8477D10168}" srcId="{A7C9BCAF-EA27-498F-A923-DB6E51CADF0E}" destId="{9111E9E0-FD21-4F0E-8DDA-23274068B30F}" srcOrd="3" destOrd="0" parTransId="{8F97663F-DA59-434E-9A8C-064152B4964A}" sibTransId="{5FCDFE3C-A4B6-47A6-B65F-C683EB5373E8}"/>
    <dgm:cxn modelId="{10A4F55A-6BE9-4F6C-9E41-A5BB5475ABF6}" type="presOf" srcId="{610FD7AE-C854-4D50-B52C-E076F0559506}" destId="{8A56DE3E-85C9-4115-826A-877254D0CC35}" srcOrd="0" destOrd="2" presId="urn:microsoft.com/office/officeart/2005/8/layout/vList3"/>
    <dgm:cxn modelId="{5027BB84-2A93-4D00-887D-C18D010A9FFA}" srcId="{444A66AA-EA18-4059-87EF-822D0EE1AF97}" destId="{610FD7AE-C854-4D50-B52C-E076F0559506}" srcOrd="1" destOrd="0" parTransId="{74155CDC-CB55-4FE9-9D0E-48C39F73F784}" sibTransId="{EA436D09-11AE-490C-997B-9740174FE7AE}"/>
    <dgm:cxn modelId="{B9F0D088-9555-4603-9F29-9229056766FC}" type="presOf" srcId="{9111E9E0-FD21-4F0E-8DDA-23274068B30F}" destId="{40A2F298-0ACE-4F8E-97AA-AF2F7DFBDD9B}" srcOrd="0" destOrd="0" presId="urn:microsoft.com/office/officeart/2005/8/layout/vList3"/>
    <dgm:cxn modelId="{26D0CFA8-83DA-44C3-B3A6-BBD88C9985E0}" type="presOf" srcId="{48820F37-08C4-4D11-98C4-09F52D1E4616}" destId="{8A56DE3E-85C9-4115-826A-877254D0CC35}" srcOrd="0" destOrd="1" presId="urn:microsoft.com/office/officeart/2005/8/layout/vList3"/>
    <dgm:cxn modelId="{2CA888BB-9053-4E63-A70D-BD8307B19635}" srcId="{444A66AA-EA18-4059-87EF-822D0EE1AF97}" destId="{48820F37-08C4-4D11-98C4-09F52D1E4616}" srcOrd="0" destOrd="0" parTransId="{F7FC69E1-61BB-483B-B930-FCAC8EA6CAD8}" sibTransId="{1794FDC3-DEF4-4429-8A3B-E30D3BC19A4A}"/>
    <dgm:cxn modelId="{9EE1C6CF-45D6-46BD-9A90-12C7C1E559CE}" srcId="{A7C9BCAF-EA27-498F-A923-DB6E51CADF0E}" destId="{BE0E7E44-A76D-4D00-8322-BEEEECCE4C71}" srcOrd="1" destOrd="0" parTransId="{7524B52F-721C-4821-AE5C-50D1C05F308A}" sibTransId="{D7A456FF-3932-425D-B84A-944A6271AC27}"/>
    <dgm:cxn modelId="{74C3BEE4-EA71-4327-97C3-1AE2CD388B12}" srcId="{A7C9BCAF-EA27-498F-A923-DB6E51CADF0E}" destId="{444A66AA-EA18-4059-87EF-822D0EE1AF97}" srcOrd="0" destOrd="0" parTransId="{937F4623-230F-4DDA-B1B8-7D0F7E813714}" sibTransId="{94D7F79A-885E-4E72-8A48-C49045C3192E}"/>
    <dgm:cxn modelId="{2147BDE5-D3AC-42FD-950A-97EC2D38962E}" type="presOf" srcId="{BE0E7E44-A76D-4D00-8322-BEEEECCE4C71}" destId="{03E57C44-F9C7-436B-A308-B47AE42BF25F}" srcOrd="0" destOrd="0" presId="urn:microsoft.com/office/officeart/2005/8/layout/vList3"/>
    <dgm:cxn modelId="{7C9E10FB-2B1C-4CB7-928C-41005E6BE118}" srcId="{A7C9BCAF-EA27-498F-A923-DB6E51CADF0E}" destId="{2DA437AE-1997-4BA4-A1DE-EE64FA0DFEA7}" srcOrd="2" destOrd="0" parTransId="{DA1A06DF-E467-4309-AB40-7443B327FCD5}" sibTransId="{FC2FC0C8-DA1A-462E-93F3-28AAD8D19540}"/>
    <dgm:cxn modelId="{6899AF1C-1786-4B65-AF80-727EBAF023A1}" type="presParOf" srcId="{C606D944-D35B-4CBB-91E2-93F18981B173}" destId="{B3955BE1-73B2-4413-9917-1B85C6D0D182}" srcOrd="0" destOrd="0" presId="urn:microsoft.com/office/officeart/2005/8/layout/vList3"/>
    <dgm:cxn modelId="{00A1C64C-B464-4C67-814F-E21D2C36E5E1}" type="presParOf" srcId="{B3955BE1-73B2-4413-9917-1B85C6D0D182}" destId="{17885F0E-43B1-4764-A4EB-A6446F9383B9}" srcOrd="0" destOrd="0" presId="urn:microsoft.com/office/officeart/2005/8/layout/vList3"/>
    <dgm:cxn modelId="{3FCA010F-72EE-4B1D-90E6-31C4F2640A4C}" type="presParOf" srcId="{B3955BE1-73B2-4413-9917-1B85C6D0D182}" destId="{8A56DE3E-85C9-4115-826A-877254D0CC35}" srcOrd="1" destOrd="0" presId="urn:microsoft.com/office/officeart/2005/8/layout/vList3"/>
    <dgm:cxn modelId="{C9CF25D6-4B30-41A7-A80A-A84C42F9AC4A}" type="presParOf" srcId="{C606D944-D35B-4CBB-91E2-93F18981B173}" destId="{638A65CE-9A17-498B-A4C4-F8B29B4F44A0}" srcOrd="1" destOrd="0" presId="urn:microsoft.com/office/officeart/2005/8/layout/vList3"/>
    <dgm:cxn modelId="{37C11A4F-29C4-44D7-834F-2D1DA476ADB3}" type="presParOf" srcId="{C606D944-D35B-4CBB-91E2-93F18981B173}" destId="{D7E2C147-D192-41DE-AAB5-9B8D72BA0255}" srcOrd="2" destOrd="0" presId="urn:microsoft.com/office/officeart/2005/8/layout/vList3"/>
    <dgm:cxn modelId="{FFE1317A-0950-432F-9FAA-13BDDB2F9B82}" type="presParOf" srcId="{D7E2C147-D192-41DE-AAB5-9B8D72BA0255}" destId="{813FEE3D-B56C-4F85-A95A-1AA647822328}" srcOrd="0" destOrd="0" presId="urn:microsoft.com/office/officeart/2005/8/layout/vList3"/>
    <dgm:cxn modelId="{319FCA7C-32CA-48BD-929F-B7943D1DC6EE}" type="presParOf" srcId="{D7E2C147-D192-41DE-AAB5-9B8D72BA0255}" destId="{03E57C44-F9C7-436B-A308-B47AE42BF25F}" srcOrd="1" destOrd="0" presId="urn:microsoft.com/office/officeart/2005/8/layout/vList3"/>
    <dgm:cxn modelId="{2301A3AE-4817-4299-9F07-ECA6D79DEA8D}" type="presParOf" srcId="{C606D944-D35B-4CBB-91E2-93F18981B173}" destId="{DE996388-2CF3-4A97-B350-4D2464B7C908}" srcOrd="3" destOrd="0" presId="urn:microsoft.com/office/officeart/2005/8/layout/vList3"/>
    <dgm:cxn modelId="{37DD419F-4DA2-479F-AE07-ABCF9CE4D1A7}" type="presParOf" srcId="{C606D944-D35B-4CBB-91E2-93F18981B173}" destId="{F0498C7F-3BF0-4C64-89ED-548039561C7F}" srcOrd="4" destOrd="0" presId="urn:microsoft.com/office/officeart/2005/8/layout/vList3"/>
    <dgm:cxn modelId="{BC006413-3114-40F1-A7D3-E8395C6A43E5}" type="presParOf" srcId="{F0498C7F-3BF0-4C64-89ED-548039561C7F}" destId="{9AC665A2-CA79-4DA2-B731-9FC34CE945AD}" srcOrd="0" destOrd="0" presId="urn:microsoft.com/office/officeart/2005/8/layout/vList3"/>
    <dgm:cxn modelId="{B8D3967F-646F-4DAF-BA08-DC141301DB6E}" type="presParOf" srcId="{F0498C7F-3BF0-4C64-89ED-548039561C7F}" destId="{A84871E5-F6F1-49C7-B32F-2EE5E8BADFD4}" srcOrd="1" destOrd="0" presId="urn:microsoft.com/office/officeart/2005/8/layout/vList3"/>
    <dgm:cxn modelId="{BF692303-86FC-47EA-8503-A617CF98C90A}" type="presParOf" srcId="{C606D944-D35B-4CBB-91E2-93F18981B173}" destId="{2868EAD1-2179-4382-91ED-90E0C38CF623}" srcOrd="5" destOrd="0" presId="urn:microsoft.com/office/officeart/2005/8/layout/vList3"/>
    <dgm:cxn modelId="{4D39A931-FE9B-4D3B-BC87-989F944E9683}" type="presParOf" srcId="{C606D944-D35B-4CBB-91E2-93F18981B173}" destId="{885CA266-8215-415D-9F94-36435987E10F}" srcOrd="6" destOrd="0" presId="urn:microsoft.com/office/officeart/2005/8/layout/vList3"/>
    <dgm:cxn modelId="{051D113E-EAEB-434F-B5A2-D628FE065F03}" type="presParOf" srcId="{885CA266-8215-415D-9F94-36435987E10F}" destId="{CE6E7743-E2AD-428B-B74B-1A061B132389}" srcOrd="0" destOrd="0" presId="urn:microsoft.com/office/officeart/2005/8/layout/vList3"/>
    <dgm:cxn modelId="{B68A75B5-E3BE-4D09-8071-1E2E99EC0BD6}" type="presParOf" srcId="{885CA266-8215-415D-9F94-36435987E10F}" destId="{40A2F298-0ACE-4F8E-97AA-AF2F7DFBDD9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A14A00-EBFA-4190-B068-03332188F5B7}"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tr-TR"/>
        </a:p>
      </dgm:t>
    </dgm:pt>
    <dgm:pt modelId="{A3BFA294-C1A4-406B-96A1-D51EA40B2F2B}">
      <dgm:prSet/>
      <dgm:spPr/>
      <dgm:t>
        <a:bodyPr/>
        <a:lstStyle/>
        <a:p>
          <a:pPr rtl="0"/>
          <a:r>
            <a:rPr lang="tr-TR" dirty="0"/>
            <a:t>Bağıl değerlendirme (Çan eğrisi)</a:t>
          </a:r>
        </a:p>
      </dgm:t>
    </dgm:pt>
    <dgm:pt modelId="{657BF51E-2388-4150-BEDA-F6C0DC4BB8FC}" type="parTrans" cxnId="{B35A6B42-58AF-429A-91DF-74594C39214E}">
      <dgm:prSet/>
      <dgm:spPr/>
      <dgm:t>
        <a:bodyPr/>
        <a:lstStyle/>
        <a:p>
          <a:endParaRPr lang="tr-TR"/>
        </a:p>
      </dgm:t>
    </dgm:pt>
    <dgm:pt modelId="{2415A3A1-C6D3-4841-A26F-378C5515D3B5}" type="sibTrans" cxnId="{B35A6B42-58AF-429A-91DF-74594C39214E}">
      <dgm:prSet/>
      <dgm:spPr/>
      <dgm:t>
        <a:bodyPr/>
        <a:lstStyle/>
        <a:p>
          <a:endParaRPr lang="tr-TR"/>
        </a:p>
      </dgm:t>
    </dgm:pt>
    <dgm:pt modelId="{D3B4453F-FDCF-4AC1-BDD5-995537E5DB20}">
      <dgm:prSet/>
      <dgm:spPr/>
      <dgm:t>
        <a:bodyPr/>
        <a:lstStyle/>
        <a:p>
          <a:pPr rtl="0"/>
          <a:r>
            <a:rPr lang="tr-TR" dirty="0"/>
            <a:t>Değerlendirme notu 35 altında ise kesin FF</a:t>
          </a:r>
        </a:p>
      </dgm:t>
    </dgm:pt>
    <dgm:pt modelId="{28F4B79C-846D-4CED-8CBA-E7C60109573D}" type="parTrans" cxnId="{8EAEC39A-1985-4D95-A417-17EBA3D69B0F}">
      <dgm:prSet/>
      <dgm:spPr/>
      <dgm:t>
        <a:bodyPr/>
        <a:lstStyle/>
        <a:p>
          <a:endParaRPr lang="tr-TR"/>
        </a:p>
      </dgm:t>
    </dgm:pt>
    <dgm:pt modelId="{D06829AE-A4E2-4223-928E-F5822DF71A4B}" type="sibTrans" cxnId="{8EAEC39A-1985-4D95-A417-17EBA3D69B0F}">
      <dgm:prSet/>
      <dgm:spPr/>
      <dgm:t>
        <a:bodyPr/>
        <a:lstStyle/>
        <a:p>
          <a:endParaRPr lang="tr-TR"/>
        </a:p>
      </dgm:t>
    </dgm:pt>
    <dgm:pt modelId="{0284CF76-43E9-44FA-A85C-EBEE41DA8B73}">
      <dgm:prSet/>
      <dgm:spPr/>
      <dgm:t>
        <a:bodyPr/>
        <a:lstStyle/>
        <a:p>
          <a:pPr rtl="0"/>
          <a:r>
            <a:rPr lang="tr-TR" dirty="0"/>
            <a:t>Kredisiz dersler YT veya YZ</a:t>
          </a:r>
        </a:p>
      </dgm:t>
    </dgm:pt>
    <dgm:pt modelId="{A4EC4BA9-46DF-4FF0-B8B3-E352FBF029A3}" type="parTrans" cxnId="{03CA697B-2871-4142-87FB-4CE4087EE665}">
      <dgm:prSet/>
      <dgm:spPr/>
      <dgm:t>
        <a:bodyPr/>
        <a:lstStyle/>
        <a:p>
          <a:endParaRPr lang="tr-TR"/>
        </a:p>
      </dgm:t>
    </dgm:pt>
    <dgm:pt modelId="{DC58CCE8-0C03-496A-8FB1-36C845A1BE5B}" type="sibTrans" cxnId="{03CA697B-2871-4142-87FB-4CE4087EE665}">
      <dgm:prSet/>
      <dgm:spPr/>
      <dgm:t>
        <a:bodyPr/>
        <a:lstStyle/>
        <a:p>
          <a:endParaRPr lang="tr-TR"/>
        </a:p>
      </dgm:t>
    </dgm:pt>
    <dgm:pt modelId="{BD3DFDC0-A686-4FFE-9F95-4BD2038CB3C9}">
      <dgm:prSet/>
      <dgm:spPr/>
      <dgm:t>
        <a:bodyPr/>
        <a:lstStyle/>
        <a:p>
          <a:pPr rtl="0"/>
          <a:r>
            <a:rPr lang="tr-TR" dirty="0"/>
            <a:t>Her ders için ayrı değerlendirme yapılır</a:t>
          </a:r>
        </a:p>
      </dgm:t>
    </dgm:pt>
    <dgm:pt modelId="{C0AB6732-9CA5-4724-90D3-626DD4D0F52F}" type="parTrans" cxnId="{82430787-1933-4569-85A9-97A923AF3952}">
      <dgm:prSet/>
      <dgm:spPr/>
      <dgm:t>
        <a:bodyPr/>
        <a:lstStyle/>
        <a:p>
          <a:endParaRPr lang="tr-TR"/>
        </a:p>
      </dgm:t>
    </dgm:pt>
    <dgm:pt modelId="{5FA1DF2A-A949-48A7-9C57-1A62683C5B85}" type="sibTrans" cxnId="{82430787-1933-4569-85A9-97A923AF3952}">
      <dgm:prSet/>
      <dgm:spPr/>
      <dgm:t>
        <a:bodyPr/>
        <a:lstStyle/>
        <a:p>
          <a:endParaRPr lang="tr-TR"/>
        </a:p>
      </dgm:t>
    </dgm:pt>
    <dgm:pt modelId="{9D2E0B1E-565E-49B2-B752-EADE6B4E0ABC}" type="pres">
      <dgm:prSet presAssocID="{84A14A00-EBFA-4190-B068-03332188F5B7}" presName="linear" presStyleCnt="0">
        <dgm:presLayoutVars>
          <dgm:animLvl val="lvl"/>
          <dgm:resizeHandles val="exact"/>
        </dgm:presLayoutVars>
      </dgm:prSet>
      <dgm:spPr/>
    </dgm:pt>
    <dgm:pt modelId="{1688F595-BAEC-4B67-BBC0-FCD929F222A0}" type="pres">
      <dgm:prSet presAssocID="{A3BFA294-C1A4-406B-96A1-D51EA40B2F2B}" presName="parentText" presStyleLbl="node1" presStyleIdx="0" presStyleCnt="4">
        <dgm:presLayoutVars>
          <dgm:chMax val="0"/>
          <dgm:bulletEnabled val="1"/>
        </dgm:presLayoutVars>
      </dgm:prSet>
      <dgm:spPr/>
    </dgm:pt>
    <dgm:pt modelId="{9F4CE67D-68ED-4EFC-8F4F-FC134E53E72C}" type="pres">
      <dgm:prSet presAssocID="{2415A3A1-C6D3-4841-A26F-378C5515D3B5}" presName="spacer" presStyleCnt="0"/>
      <dgm:spPr/>
    </dgm:pt>
    <dgm:pt modelId="{4D85A827-F97D-4A67-A47A-37E09B9FD26E}" type="pres">
      <dgm:prSet presAssocID="{BD3DFDC0-A686-4FFE-9F95-4BD2038CB3C9}" presName="parentText" presStyleLbl="node1" presStyleIdx="1" presStyleCnt="4">
        <dgm:presLayoutVars>
          <dgm:chMax val="0"/>
          <dgm:bulletEnabled val="1"/>
        </dgm:presLayoutVars>
      </dgm:prSet>
      <dgm:spPr/>
    </dgm:pt>
    <dgm:pt modelId="{CC227D9B-E179-4D8F-9247-5A90728AA898}" type="pres">
      <dgm:prSet presAssocID="{5FA1DF2A-A949-48A7-9C57-1A62683C5B85}" presName="spacer" presStyleCnt="0"/>
      <dgm:spPr/>
    </dgm:pt>
    <dgm:pt modelId="{1865AEBC-6242-45F1-8694-73E1F38BA1CA}" type="pres">
      <dgm:prSet presAssocID="{D3B4453F-FDCF-4AC1-BDD5-995537E5DB20}" presName="parentText" presStyleLbl="node1" presStyleIdx="2" presStyleCnt="4">
        <dgm:presLayoutVars>
          <dgm:chMax val="0"/>
          <dgm:bulletEnabled val="1"/>
        </dgm:presLayoutVars>
      </dgm:prSet>
      <dgm:spPr/>
    </dgm:pt>
    <dgm:pt modelId="{1ABE8D67-46E7-4D22-B240-6DA4AA03CED1}" type="pres">
      <dgm:prSet presAssocID="{D06829AE-A4E2-4223-928E-F5822DF71A4B}" presName="spacer" presStyleCnt="0"/>
      <dgm:spPr/>
    </dgm:pt>
    <dgm:pt modelId="{9A928C3B-DC2E-45C1-948F-034F68611E3D}" type="pres">
      <dgm:prSet presAssocID="{0284CF76-43E9-44FA-A85C-EBEE41DA8B73}" presName="parentText" presStyleLbl="node1" presStyleIdx="3" presStyleCnt="4">
        <dgm:presLayoutVars>
          <dgm:chMax val="0"/>
          <dgm:bulletEnabled val="1"/>
        </dgm:presLayoutVars>
      </dgm:prSet>
      <dgm:spPr/>
    </dgm:pt>
  </dgm:ptLst>
  <dgm:cxnLst>
    <dgm:cxn modelId="{B8D49340-3F2C-464D-81F7-77DAA103077C}" type="presOf" srcId="{D3B4453F-FDCF-4AC1-BDD5-995537E5DB20}" destId="{1865AEBC-6242-45F1-8694-73E1F38BA1CA}" srcOrd="0" destOrd="0" presId="urn:microsoft.com/office/officeart/2005/8/layout/vList2"/>
    <dgm:cxn modelId="{8D68B85E-A791-4A6C-B706-4C314A250C7E}" type="presOf" srcId="{84A14A00-EBFA-4190-B068-03332188F5B7}" destId="{9D2E0B1E-565E-49B2-B752-EADE6B4E0ABC}" srcOrd="0" destOrd="0" presId="urn:microsoft.com/office/officeart/2005/8/layout/vList2"/>
    <dgm:cxn modelId="{B35A6B42-58AF-429A-91DF-74594C39214E}" srcId="{84A14A00-EBFA-4190-B068-03332188F5B7}" destId="{A3BFA294-C1A4-406B-96A1-D51EA40B2F2B}" srcOrd="0" destOrd="0" parTransId="{657BF51E-2388-4150-BEDA-F6C0DC4BB8FC}" sibTransId="{2415A3A1-C6D3-4841-A26F-378C5515D3B5}"/>
    <dgm:cxn modelId="{758C8B64-3220-4BE1-BABD-9C781B6D0849}" type="presOf" srcId="{BD3DFDC0-A686-4FFE-9F95-4BD2038CB3C9}" destId="{4D85A827-F97D-4A67-A47A-37E09B9FD26E}" srcOrd="0" destOrd="0" presId="urn:microsoft.com/office/officeart/2005/8/layout/vList2"/>
    <dgm:cxn modelId="{6ED6A054-6DAC-4DB8-A922-D928CB21315F}" type="presOf" srcId="{0284CF76-43E9-44FA-A85C-EBEE41DA8B73}" destId="{9A928C3B-DC2E-45C1-948F-034F68611E3D}" srcOrd="0" destOrd="0" presId="urn:microsoft.com/office/officeart/2005/8/layout/vList2"/>
    <dgm:cxn modelId="{03CA697B-2871-4142-87FB-4CE4087EE665}" srcId="{84A14A00-EBFA-4190-B068-03332188F5B7}" destId="{0284CF76-43E9-44FA-A85C-EBEE41DA8B73}" srcOrd="3" destOrd="0" parTransId="{A4EC4BA9-46DF-4FF0-B8B3-E352FBF029A3}" sibTransId="{DC58CCE8-0C03-496A-8FB1-36C845A1BE5B}"/>
    <dgm:cxn modelId="{82430787-1933-4569-85A9-97A923AF3952}" srcId="{84A14A00-EBFA-4190-B068-03332188F5B7}" destId="{BD3DFDC0-A686-4FFE-9F95-4BD2038CB3C9}" srcOrd="1" destOrd="0" parTransId="{C0AB6732-9CA5-4724-90D3-626DD4D0F52F}" sibTransId="{5FA1DF2A-A949-48A7-9C57-1A62683C5B85}"/>
    <dgm:cxn modelId="{8EAEC39A-1985-4D95-A417-17EBA3D69B0F}" srcId="{84A14A00-EBFA-4190-B068-03332188F5B7}" destId="{D3B4453F-FDCF-4AC1-BDD5-995537E5DB20}" srcOrd="2" destOrd="0" parTransId="{28F4B79C-846D-4CED-8CBA-E7C60109573D}" sibTransId="{D06829AE-A4E2-4223-928E-F5822DF71A4B}"/>
    <dgm:cxn modelId="{793D34C1-F0FD-4869-B2A0-281BDC28A19C}" type="presOf" srcId="{A3BFA294-C1A4-406B-96A1-D51EA40B2F2B}" destId="{1688F595-BAEC-4B67-BBC0-FCD929F222A0}" srcOrd="0" destOrd="0" presId="urn:microsoft.com/office/officeart/2005/8/layout/vList2"/>
    <dgm:cxn modelId="{7EFD93D6-E5D3-486A-A034-082CE86A2D96}" type="presParOf" srcId="{9D2E0B1E-565E-49B2-B752-EADE6B4E0ABC}" destId="{1688F595-BAEC-4B67-BBC0-FCD929F222A0}" srcOrd="0" destOrd="0" presId="urn:microsoft.com/office/officeart/2005/8/layout/vList2"/>
    <dgm:cxn modelId="{EF6D388A-7720-4205-BC0A-3EF01B29B221}" type="presParOf" srcId="{9D2E0B1E-565E-49B2-B752-EADE6B4E0ABC}" destId="{9F4CE67D-68ED-4EFC-8F4F-FC134E53E72C}" srcOrd="1" destOrd="0" presId="urn:microsoft.com/office/officeart/2005/8/layout/vList2"/>
    <dgm:cxn modelId="{FFB06370-DEE6-49BC-85E8-49F439DCC011}" type="presParOf" srcId="{9D2E0B1E-565E-49B2-B752-EADE6B4E0ABC}" destId="{4D85A827-F97D-4A67-A47A-37E09B9FD26E}" srcOrd="2" destOrd="0" presId="urn:microsoft.com/office/officeart/2005/8/layout/vList2"/>
    <dgm:cxn modelId="{A713CE9F-B4D9-44AE-8DBB-307529CC074B}" type="presParOf" srcId="{9D2E0B1E-565E-49B2-B752-EADE6B4E0ABC}" destId="{CC227D9B-E179-4D8F-9247-5A90728AA898}" srcOrd="3" destOrd="0" presId="urn:microsoft.com/office/officeart/2005/8/layout/vList2"/>
    <dgm:cxn modelId="{061487F1-9FB9-4C83-AA46-19AF59C4E87A}" type="presParOf" srcId="{9D2E0B1E-565E-49B2-B752-EADE6B4E0ABC}" destId="{1865AEBC-6242-45F1-8694-73E1F38BA1CA}" srcOrd="4" destOrd="0" presId="urn:microsoft.com/office/officeart/2005/8/layout/vList2"/>
    <dgm:cxn modelId="{1C969456-9516-443E-9CC9-53412BE9A235}" type="presParOf" srcId="{9D2E0B1E-565E-49B2-B752-EADE6B4E0ABC}" destId="{1ABE8D67-46E7-4D22-B240-6DA4AA03CED1}" srcOrd="5" destOrd="0" presId="urn:microsoft.com/office/officeart/2005/8/layout/vList2"/>
    <dgm:cxn modelId="{A3B3BF6F-6F6F-4759-A9A7-25B87F1EE89A}" type="presParOf" srcId="{9D2E0B1E-565E-49B2-B752-EADE6B4E0ABC}" destId="{9A928C3B-DC2E-45C1-948F-034F68611E3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049B325-75A3-4B51-9395-E2C6C7181241}"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tr-TR"/>
        </a:p>
      </dgm:t>
    </dgm:pt>
    <dgm:pt modelId="{77C60929-2DCA-4735-9DDE-42641C379EE4}">
      <dgm:prSet/>
      <dgm:spPr/>
      <dgm:t>
        <a:bodyPr/>
        <a:lstStyle/>
        <a:p>
          <a:pPr rtl="0"/>
          <a:r>
            <a:rPr lang="tr-TR" dirty="0"/>
            <a:t>Yalnızca ara sınav (vize) ve final sınavları için mazeret sınavları yapılmaktadır</a:t>
          </a:r>
        </a:p>
      </dgm:t>
    </dgm:pt>
    <dgm:pt modelId="{A6A57A59-516B-428F-AA68-E61EEF942B22}" type="parTrans" cxnId="{EDCCD3C3-43D6-4764-AD8A-5BA81DD69613}">
      <dgm:prSet/>
      <dgm:spPr/>
      <dgm:t>
        <a:bodyPr/>
        <a:lstStyle/>
        <a:p>
          <a:endParaRPr lang="tr-TR"/>
        </a:p>
      </dgm:t>
    </dgm:pt>
    <dgm:pt modelId="{AABA0E31-DC68-4904-B99C-433246BAE7A0}" type="sibTrans" cxnId="{EDCCD3C3-43D6-4764-AD8A-5BA81DD69613}">
      <dgm:prSet/>
      <dgm:spPr/>
      <dgm:t>
        <a:bodyPr/>
        <a:lstStyle/>
        <a:p>
          <a:endParaRPr lang="tr-TR"/>
        </a:p>
      </dgm:t>
    </dgm:pt>
    <dgm:pt modelId="{C1C44A92-7701-4BE2-B41A-906C37CDDC57}">
      <dgm:prSet/>
      <dgm:spPr/>
      <dgm:t>
        <a:bodyPr/>
        <a:lstStyle/>
        <a:p>
          <a:pPr rtl="0"/>
          <a:r>
            <a:rPr lang="tr-TR" dirty="0"/>
            <a:t>Mazeret sınavına girmek isteyen öğrenci sağlık raporunu, rapor süresi bitişini takip eden 2 iş günü içinde dekanlığa şahsen teslim etmelidir</a:t>
          </a:r>
        </a:p>
      </dgm:t>
    </dgm:pt>
    <dgm:pt modelId="{A7F39378-B177-4CBC-9B3E-22F62CC2CA5B}" type="parTrans" cxnId="{1F459F21-5031-4010-914A-7279D26E43F6}">
      <dgm:prSet/>
      <dgm:spPr/>
      <dgm:t>
        <a:bodyPr/>
        <a:lstStyle/>
        <a:p>
          <a:endParaRPr lang="tr-TR"/>
        </a:p>
      </dgm:t>
    </dgm:pt>
    <dgm:pt modelId="{5594D20E-9E56-48B5-8943-0DEE8C82AA47}" type="sibTrans" cxnId="{1F459F21-5031-4010-914A-7279D26E43F6}">
      <dgm:prSet/>
      <dgm:spPr/>
      <dgm:t>
        <a:bodyPr/>
        <a:lstStyle/>
        <a:p>
          <a:endParaRPr lang="tr-TR"/>
        </a:p>
      </dgm:t>
    </dgm:pt>
    <dgm:pt modelId="{9CD51365-3C1B-418D-8FF7-6069846A285D}">
      <dgm:prSet/>
      <dgm:spPr/>
      <dgm:t>
        <a:bodyPr/>
        <a:lstStyle/>
        <a:p>
          <a:pPr rtl="0"/>
          <a:r>
            <a:rPr lang="tr-TR" dirty="0"/>
            <a:t>Mazeret sınavları sınavlardan sonraki hafta yapılmaktadır.</a:t>
          </a:r>
        </a:p>
      </dgm:t>
    </dgm:pt>
    <dgm:pt modelId="{8299A33F-776A-4E14-B2FB-C52022203015}" type="parTrans" cxnId="{FA0CB9C0-A837-4DEF-A5D3-1D12087C1A5D}">
      <dgm:prSet/>
      <dgm:spPr/>
      <dgm:t>
        <a:bodyPr/>
        <a:lstStyle/>
        <a:p>
          <a:endParaRPr lang="tr-TR"/>
        </a:p>
      </dgm:t>
    </dgm:pt>
    <dgm:pt modelId="{0B893D54-C952-4234-85C6-617F8738A1A7}" type="sibTrans" cxnId="{FA0CB9C0-A837-4DEF-A5D3-1D12087C1A5D}">
      <dgm:prSet/>
      <dgm:spPr/>
      <dgm:t>
        <a:bodyPr/>
        <a:lstStyle/>
        <a:p>
          <a:endParaRPr lang="tr-TR"/>
        </a:p>
      </dgm:t>
    </dgm:pt>
    <dgm:pt modelId="{9561B4D0-80AF-46F2-8DF4-DC1193FA0E8D}" type="pres">
      <dgm:prSet presAssocID="{E049B325-75A3-4B51-9395-E2C6C7181241}" presName="vert0" presStyleCnt="0">
        <dgm:presLayoutVars>
          <dgm:dir/>
          <dgm:animOne val="branch"/>
          <dgm:animLvl val="lvl"/>
        </dgm:presLayoutVars>
      </dgm:prSet>
      <dgm:spPr/>
    </dgm:pt>
    <dgm:pt modelId="{27608E20-0BC1-4CA5-8B1B-64096F39FB38}" type="pres">
      <dgm:prSet presAssocID="{77C60929-2DCA-4735-9DDE-42641C379EE4}" presName="thickLine" presStyleLbl="alignNode1" presStyleIdx="0" presStyleCnt="3"/>
      <dgm:spPr/>
    </dgm:pt>
    <dgm:pt modelId="{5A810C09-B61A-47B8-A985-D50AAF218EF5}" type="pres">
      <dgm:prSet presAssocID="{77C60929-2DCA-4735-9DDE-42641C379EE4}" presName="horz1" presStyleCnt="0"/>
      <dgm:spPr/>
    </dgm:pt>
    <dgm:pt modelId="{CAF5BCB4-1762-44FC-ACCE-A00B28AFA382}" type="pres">
      <dgm:prSet presAssocID="{77C60929-2DCA-4735-9DDE-42641C379EE4}" presName="tx1" presStyleLbl="revTx" presStyleIdx="0" presStyleCnt="3"/>
      <dgm:spPr/>
    </dgm:pt>
    <dgm:pt modelId="{E666B744-8765-4266-BBA5-62405C57AB40}" type="pres">
      <dgm:prSet presAssocID="{77C60929-2DCA-4735-9DDE-42641C379EE4}" presName="vert1" presStyleCnt="0"/>
      <dgm:spPr/>
    </dgm:pt>
    <dgm:pt modelId="{0D75425B-9334-4A24-BC54-2B47D1807C79}" type="pres">
      <dgm:prSet presAssocID="{C1C44A92-7701-4BE2-B41A-906C37CDDC57}" presName="thickLine" presStyleLbl="alignNode1" presStyleIdx="1" presStyleCnt="3"/>
      <dgm:spPr/>
    </dgm:pt>
    <dgm:pt modelId="{BB1BDF0C-8827-4F8C-82B6-7D0A66795491}" type="pres">
      <dgm:prSet presAssocID="{C1C44A92-7701-4BE2-B41A-906C37CDDC57}" presName="horz1" presStyleCnt="0"/>
      <dgm:spPr/>
    </dgm:pt>
    <dgm:pt modelId="{C3EBDFBF-F935-477D-ADF6-A28000CA0325}" type="pres">
      <dgm:prSet presAssocID="{C1C44A92-7701-4BE2-B41A-906C37CDDC57}" presName="tx1" presStyleLbl="revTx" presStyleIdx="1" presStyleCnt="3"/>
      <dgm:spPr/>
    </dgm:pt>
    <dgm:pt modelId="{AD9373C6-64C4-4162-97AD-FFB2ABFC2DFE}" type="pres">
      <dgm:prSet presAssocID="{C1C44A92-7701-4BE2-B41A-906C37CDDC57}" presName="vert1" presStyleCnt="0"/>
      <dgm:spPr/>
    </dgm:pt>
    <dgm:pt modelId="{6E004DA8-A221-44A6-B7DD-55A523EAFF6B}" type="pres">
      <dgm:prSet presAssocID="{9CD51365-3C1B-418D-8FF7-6069846A285D}" presName="thickLine" presStyleLbl="alignNode1" presStyleIdx="2" presStyleCnt="3"/>
      <dgm:spPr/>
    </dgm:pt>
    <dgm:pt modelId="{9A99BA02-5F2B-4C4A-B53E-DD3E37D23CB9}" type="pres">
      <dgm:prSet presAssocID="{9CD51365-3C1B-418D-8FF7-6069846A285D}" presName="horz1" presStyleCnt="0"/>
      <dgm:spPr/>
    </dgm:pt>
    <dgm:pt modelId="{C8B432BE-F7E0-4DE2-841D-8A57E866132C}" type="pres">
      <dgm:prSet presAssocID="{9CD51365-3C1B-418D-8FF7-6069846A285D}" presName="tx1" presStyleLbl="revTx" presStyleIdx="2" presStyleCnt="3"/>
      <dgm:spPr/>
    </dgm:pt>
    <dgm:pt modelId="{ABCCFC9B-A6CD-435D-A7E1-D45001793664}" type="pres">
      <dgm:prSet presAssocID="{9CD51365-3C1B-418D-8FF7-6069846A285D}" presName="vert1" presStyleCnt="0"/>
      <dgm:spPr/>
    </dgm:pt>
  </dgm:ptLst>
  <dgm:cxnLst>
    <dgm:cxn modelId="{1F459F21-5031-4010-914A-7279D26E43F6}" srcId="{E049B325-75A3-4B51-9395-E2C6C7181241}" destId="{C1C44A92-7701-4BE2-B41A-906C37CDDC57}" srcOrd="1" destOrd="0" parTransId="{A7F39378-B177-4CBC-9B3E-22F62CC2CA5B}" sibTransId="{5594D20E-9E56-48B5-8943-0DEE8C82AA47}"/>
    <dgm:cxn modelId="{F5585249-5608-40F0-B92D-9D1992564232}" type="presOf" srcId="{E049B325-75A3-4B51-9395-E2C6C7181241}" destId="{9561B4D0-80AF-46F2-8DF4-DC1193FA0E8D}" srcOrd="0" destOrd="0" presId="urn:microsoft.com/office/officeart/2008/layout/LinedList"/>
    <dgm:cxn modelId="{6B7E7C6C-2919-46E5-A6BB-0290652FAF5A}" type="presOf" srcId="{C1C44A92-7701-4BE2-B41A-906C37CDDC57}" destId="{C3EBDFBF-F935-477D-ADF6-A28000CA0325}" srcOrd="0" destOrd="0" presId="urn:microsoft.com/office/officeart/2008/layout/LinedList"/>
    <dgm:cxn modelId="{FA0CB9C0-A837-4DEF-A5D3-1D12087C1A5D}" srcId="{E049B325-75A3-4B51-9395-E2C6C7181241}" destId="{9CD51365-3C1B-418D-8FF7-6069846A285D}" srcOrd="2" destOrd="0" parTransId="{8299A33F-776A-4E14-B2FB-C52022203015}" sibTransId="{0B893D54-C952-4234-85C6-617F8738A1A7}"/>
    <dgm:cxn modelId="{EDCCD3C3-43D6-4764-AD8A-5BA81DD69613}" srcId="{E049B325-75A3-4B51-9395-E2C6C7181241}" destId="{77C60929-2DCA-4735-9DDE-42641C379EE4}" srcOrd="0" destOrd="0" parTransId="{A6A57A59-516B-428F-AA68-E61EEF942B22}" sibTransId="{AABA0E31-DC68-4904-B99C-433246BAE7A0}"/>
    <dgm:cxn modelId="{0384D7C9-321B-440B-A249-88AD2B13F1B8}" type="presOf" srcId="{77C60929-2DCA-4735-9DDE-42641C379EE4}" destId="{CAF5BCB4-1762-44FC-ACCE-A00B28AFA382}" srcOrd="0" destOrd="0" presId="urn:microsoft.com/office/officeart/2008/layout/LinedList"/>
    <dgm:cxn modelId="{CFFA3FF4-211C-4A4C-8E84-E8D4A02EC84D}" type="presOf" srcId="{9CD51365-3C1B-418D-8FF7-6069846A285D}" destId="{C8B432BE-F7E0-4DE2-841D-8A57E866132C}" srcOrd="0" destOrd="0" presId="urn:microsoft.com/office/officeart/2008/layout/LinedList"/>
    <dgm:cxn modelId="{78727031-4621-46BE-9BB3-47138E456BAC}" type="presParOf" srcId="{9561B4D0-80AF-46F2-8DF4-DC1193FA0E8D}" destId="{27608E20-0BC1-4CA5-8B1B-64096F39FB38}" srcOrd="0" destOrd="0" presId="urn:microsoft.com/office/officeart/2008/layout/LinedList"/>
    <dgm:cxn modelId="{7C7F716C-9B1F-4AA1-AA3E-2F474EDD0D48}" type="presParOf" srcId="{9561B4D0-80AF-46F2-8DF4-DC1193FA0E8D}" destId="{5A810C09-B61A-47B8-A985-D50AAF218EF5}" srcOrd="1" destOrd="0" presId="urn:microsoft.com/office/officeart/2008/layout/LinedList"/>
    <dgm:cxn modelId="{98C11F96-B3B1-48B6-ABC2-2A5C219B9B4C}" type="presParOf" srcId="{5A810C09-B61A-47B8-A985-D50AAF218EF5}" destId="{CAF5BCB4-1762-44FC-ACCE-A00B28AFA382}" srcOrd="0" destOrd="0" presId="urn:microsoft.com/office/officeart/2008/layout/LinedList"/>
    <dgm:cxn modelId="{C9ED6A4F-C5BC-4B5D-BD43-242CA00800FB}" type="presParOf" srcId="{5A810C09-B61A-47B8-A985-D50AAF218EF5}" destId="{E666B744-8765-4266-BBA5-62405C57AB40}" srcOrd="1" destOrd="0" presId="urn:microsoft.com/office/officeart/2008/layout/LinedList"/>
    <dgm:cxn modelId="{B27567F1-EACC-43BA-B8FE-AE2F4A85CFB3}" type="presParOf" srcId="{9561B4D0-80AF-46F2-8DF4-DC1193FA0E8D}" destId="{0D75425B-9334-4A24-BC54-2B47D1807C79}" srcOrd="2" destOrd="0" presId="urn:microsoft.com/office/officeart/2008/layout/LinedList"/>
    <dgm:cxn modelId="{B2CE1BE2-8D2E-4C70-ACCF-398CDA84C7BF}" type="presParOf" srcId="{9561B4D0-80AF-46F2-8DF4-DC1193FA0E8D}" destId="{BB1BDF0C-8827-4F8C-82B6-7D0A66795491}" srcOrd="3" destOrd="0" presId="urn:microsoft.com/office/officeart/2008/layout/LinedList"/>
    <dgm:cxn modelId="{F7F13008-3022-467A-A6D8-BA1BB0E16DC5}" type="presParOf" srcId="{BB1BDF0C-8827-4F8C-82B6-7D0A66795491}" destId="{C3EBDFBF-F935-477D-ADF6-A28000CA0325}" srcOrd="0" destOrd="0" presId="urn:microsoft.com/office/officeart/2008/layout/LinedList"/>
    <dgm:cxn modelId="{9BDF9A0E-DF37-4BED-B5DE-3B7DB0903F5A}" type="presParOf" srcId="{BB1BDF0C-8827-4F8C-82B6-7D0A66795491}" destId="{AD9373C6-64C4-4162-97AD-FFB2ABFC2DFE}" srcOrd="1" destOrd="0" presId="urn:microsoft.com/office/officeart/2008/layout/LinedList"/>
    <dgm:cxn modelId="{5C2E2694-8F1B-4EBD-BE2C-CD90F290CB29}" type="presParOf" srcId="{9561B4D0-80AF-46F2-8DF4-DC1193FA0E8D}" destId="{6E004DA8-A221-44A6-B7DD-55A523EAFF6B}" srcOrd="4" destOrd="0" presId="urn:microsoft.com/office/officeart/2008/layout/LinedList"/>
    <dgm:cxn modelId="{DD73DF88-2691-49A6-A1E1-3B987D38103A}" type="presParOf" srcId="{9561B4D0-80AF-46F2-8DF4-DC1193FA0E8D}" destId="{9A99BA02-5F2B-4C4A-B53E-DD3E37D23CB9}" srcOrd="5" destOrd="0" presId="urn:microsoft.com/office/officeart/2008/layout/LinedList"/>
    <dgm:cxn modelId="{68B2878D-452E-4502-8727-C8C6803CF148}" type="presParOf" srcId="{9A99BA02-5F2B-4C4A-B53E-DD3E37D23CB9}" destId="{C8B432BE-F7E0-4DE2-841D-8A57E866132C}" srcOrd="0" destOrd="0" presId="urn:microsoft.com/office/officeart/2008/layout/LinedList"/>
    <dgm:cxn modelId="{49DF306D-9E17-4612-9610-04622367E684}" type="presParOf" srcId="{9A99BA02-5F2B-4C4A-B53E-DD3E37D23CB9}" destId="{ABCCFC9B-A6CD-435D-A7E1-D4500179366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AAEF2B7-6EA9-46C0-B13F-0F5ACFB3CDCB}" type="doc">
      <dgm:prSet loTypeId="urn:microsoft.com/office/officeart/2005/8/layout/target3" loCatId="relationship" qsTypeId="urn:microsoft.com/office/officeart/2005/8/quickstyle/simple1" qsCatId="simple" csTypeId="urn:microsoft.com/office/officeart/2005/8/colors/accent0_2" csCatId="mainScheme" phldr="1"/>
      <dgm:spPr/>
      <dgm:t>
        <a:bodyPr/>
        <a:lstStyle/>
        <a:p>
          <a:endParaRPr lang="tr-TR"/>
        </a:p>
      </dgm:t>
    </dgm:pt>
    <dgm:pt modelId="{3C767B2D-3223-4442-93FB-6C536D0C08A9}">
      <dgm:prSet/>
      <dgm:spPr/>
      <dgm:t>
        <a:bodyPr/>
        <a:lstStyle/>
        <a:p>
          <a:pPr algn="l" rtl="0"/>
          <a:r>
            <a:rPr lang="tr-TR"/>
            <a:t>Yaz okulunda ders alınması isteğe tabidir</a:t>
          </a:r>
        </a:p>
      </dgm:t>
    </dgm:pt>
    <dgm:pt modelId="{D4A26D5B-DA12-4D92-8155-5F3D3534775F}" type="parTrans" cxnId="{3C1FB858-75C6-426B-88EF-982204F25F84}">
      <dgm:prSet/>
      <dgm:spPr/>
      <dgm:t>
        <a:bodyPr/>
        <a:lstStyle/>
        <a:p>
          <a:endParaRPr lang="tr-TR"/>
        </a:p>
      </dgm:t>
    </dgm:pt>
    <dgm:pt modelId="{F1414280-5710-4948-A8C5-1F88211891B8}" type="sibTrans" cxnId="{3C1FB858-75C6-426B-88EF-982204F25F84}">
      <dgm:prSet/>
      <dgm:spPr/>
      <dgm:t>
        <a:bodyPr/>
        <a:lstStyle/>
        <a:p>
          <a:endParaRPr lang="tr-TR"/>
        </a:p>
      </dgm:t>
    </dgm:pt>
    <dgm:pt modelId="{23FE6606-EED6-47C7-BDC3-6EAB76DFF387}">
      <dgm:prSet/>
      <dgm:spPr/>
      <dgm:t>
        <a:bodyPr/>
        <a:lstStyle/>
        <a:p>
          <a:pPr algn="l" rtl="0"/>
          <a:r>
            <a:rPr lang="tr-TR"/>
            <a:t>En fazla 12 kredi ders alınabilir</a:t>
          </a:r>
        </a:p>
      </dgm:t>
    </dgm:pt>
    <dgm:pt modelId="{BBE42DAF-D97C-4E9A-9B95-0C35C3BED054}" type="parTrans" cxnId="{6A9B42C1-F09A-4B09-9C52-06C020B452F6}">
      <dgm:prSet/>
      <dgm:spPr/>
      <dgm:t>
        <a:bodyPr/>
        <a:lstStyle/>
        <a:p>
          <a:endParaRPr lang="tr-TR"/>
        </a:p>
      </dgm:t>
    </dgm:pt>
    <dgm:pt modelId="{59166A22-DE6D-4DBA-A1AC-A994F40F82D1}" type="sibTrans" cxnId="{6A9B42C1-F09A-4B09-9C52-06C020B452F6}">
      <dgm:prSet/>
      <dgm:spPr/>
      <dgm:t>
        <a:bodyPr/>
        <a:lstStyle/>
        <a:p>
          <a:endParaRPr lang="tr-TR"/>
        </a:p>
      </dgm:t>
    </dgm:pt>
    <dgm:pt modelId="{3C3E6DC6-9353-482A-A150-B2FD0E75153F}">
      <dgm:prSet/>
      <dgm:spPr/>
      <dgm:t>
        <a:bodyPr/>
        <a:lstStyle/>
        <a:p>
          <a:pPr algn="l" rtl="0"/>
          <a:r>
            <a:rPr lang="tr-TR" dirty="0"/>
            <a:t>Kredi başına ücret ödemesi yapılır</a:t>
          </a:r>
        </a:p>
      </dgm:t>
    </dgm:pt>
    <dgm:pt modelId="{9A4F5E46-30A4-433C-ABA7-D946F6871979}" type="parTrans" cxnId="{142C88FA-4B41-401F-93C0-3D02B94CDE8B}">
      <dgm:prSet/>
      <dgm:spPr/>
      <dgm:t>
        <a:bodyPr/>
        <a:lstStyle/>
        <a:p>
          <a:endParaRPr lang="tr-TR"/>
        </a:p>
      </dgm:t>
    </dgm:pt>
    <dgm:pt modelId="{055B3B7E-6D69-4BD3-80C9-90C49DF2EB47}" type="sibTrans" cxnId="{142C88FA-4B41-401F-93C0-3D02B94CDE8B}">
      <dgm:prSet/>
      <dgm:spPr/>
      <dgm:t>
        <a:bodyPr/>
        <a:lstStyle/>
        <a:p>
          <a:endParaRPr lang="tr-TR"/>
        </a:p>
      </dgm:t>
    </dgm:pt>
    <dgm:pt modelId="{172399FF-6F73-490C-976F-282A1E72BA6A}">
      <dgm:prSet/>
      <dgm:spPr/>
      <dgm:t>
        <a:bodyPr/>
        <a:lstStyle/>
        <a:p>
          <a:pPr algn="l" rtl="0"/>
          <a:r>
            <a:rPr lang="tr-TR" dirty="0"/>
            <a:t>Derslerin açılması öğretim üyelerinin inisiyatifindedir</a:t>
          </a:r>
        </a:p>
      </dgm:t>
    </dgm:pt>
    <dgm:pt modelId="{CC1224F4-7FD1-46A3-A2A6-BBD7469BE0B8}" type="parTrans" cxnId="{05365D5C-B7A7-41B2-9286-C7AFB7892032}">
      <dgm:prSet/>
      <dgm:spPr/>
      <dgm:t>
        <a:bodyPr/>
        <a:lstStyle/>
        <a:p>
          <a:endParaRPr lang="tr-TR"/>
        </a:p>
      </dgm:t>
    </dgm:pt>
    <dgm:pt modelId="{BDECAC92-49FD-4CE2-A8CC-EA9B47AD1C03}" type="sibTrans" cxnId="{05365D5C-B7A7-41B2-9286-C7AFB7892032}">
      <dgm:prSet/>
      <dgm:spPr/>
      <dgm:t>
        <a:bodyPr/>
        <a:lstStyle/>
        <a:p>
          <a:endParaRPr lang="tr-TR"/>
        </a:p>
      </dgm:t>
    </dgm:pt>
    <dgm:pt modelId="{4B7C1854-497F-436A-9DEE-38625FED764D}">
      <dgm:prSet/>
      <dgm:spPr/>
      <dgm:t>
        <a:bodyPr/>
        <a:lstStyle/>
        <a:p>
          <a:pPr algn="l" rtl="0"/>
          <a:r>
            <a:rPr lang="tr-TR" dirty="0"/>
            <a:t>Üniversitemizde açılmayan dersler, -onay almak koşuluyla- diğer üniversitelerden alınabilir</a:t>
          </a:r>
        </a:p>
      </dgm:t>
    </dgm:pt>
    <dgm:pt modelId="{26348EAB-AB1A-4ED1-B5C5-5021374329CC}" type="parTrans" cxnId="{3FA58272-2D8C-4D2A-B927-E5AFBAA7958C}">
      <dgm:prSet/>
      <dgm:spPr/>
      <dgm:t>
        <a:bodyPr/>
        <a:lstStyle/>
        <a:p>
          <a:endParaRPr lang="tr-TR"/>
        </a:p>
      </dgm:t>
    </dgm:pt>
    <dgm:pt modelId="{8764ACDA-29EA-4267-AA61-A8F5F425C3D9}" type="sibTrans" cxnId="{3FA58272-2D8C-4D2A-B927-E5AFBAA7958C}">
      <dgm:prSet/>
      <dgm:spPr/>
      <dgm:t>
        <a:bodyPr/>
        <a:lstStyle/>
        <a:p>
          <a:endParaRPr lang="tr-TR"/>
        </a:p>
      </dgm:t>
    </dgm:pt>
    <dgm:pt modelId="{45D562D7-F7A9-4E4B-A81B-2031083FE72B}" type="pres">
      <dgm:prSet presAssocID="{DAAEF2B7-6EA9-46C0-B13F-0F5ACFB3CDCB}" presName="Name0" presStyleCnt="0">
        <dgm:presLayoutVars>
          <dgm:chMax val="7"/>
          <dgm:dir/>
          <dgm:animLvl val="lvl"/>
          <dgm:resizeHandles val="exact"/>
        </dgm:presLayoutVars>
      </dgm:prSet>
      <dgm:spPr/>
    </dgm:pt>
    <dgm:pt modelId="{2CBA4B7E-567D-40C6-8453-E3A37AC172D8}" type="pres">
      <dgm:prSet presAssocID="{3C767B2D-3223-4442-93FB-6C536D0C08A9}" presName="circle1" presStyleLbl="node1" presStyleIdx="0" presStyleCnt="5"/>
      <dgm:spPr/>
    </dgm:pt>
    <dgm:pt modelId="{092D951C-8433-45A9-BE66-73FDB84C5254}" type="pres">
      <dgm:prSet presAssocID="{3C767B2D-3223-4442-93FB-6C536D0C08A9}" presName="space" presStyleCnt="0"/>
      <dgm:spPr/>
    </dgm:pt>
    <dgm:pt modelId="{C8E1F958-059A-416A-AD28-DAFE173EDC87}" type="pres">
      <dgm:prSet presAssocID="{3C767B2D-3223-4442-93FB-6C536D0C08A9}" presName="rect1" presStyleLbl="alignAcc1" presStyleIdx="0" presStyleCnt="5"/>
      <dgm:spPr/>
    </dgm:pt>
    <dgm:pt modelId="{6C98B215-4376-4EBA-B70B-9029CC6D6E2A}" type="pres">
      <dgm:prSet presAssocID="{23FE6606-EED6-47C7-BDC3-6EAB76DFF387}" presName="vertSpace2" presStyleLbl="node1" presStyleIdx="0" presStyleCnt="5"/>
      <dgm:spPr/>
    </dgm:pt>
    <dgm:pt modelId="{DF2685B3-059B-4D1A-8C41-A89C9F62E70C}" type="pres">
      <dgm:prSet presAssocID="{23FE6606-EED6-47C7-BDC3-6EAB76DFF387}" presName="circle2" presStyleLbl="node1" presStyleIdx="1" presStyleCnt="5"/>
      <dgm:spPr/>
    </dgm:pt>
    <dgm:pt modelId="{C169B249-3DE4-417D-9459-64F270E0D281}" type="pres">
      <dgm:prSet presAssocID="{23FE6606-EED6-47C7-BDC3-6EAB76DFF387}" presName="rect2" presStyleLbl="alignAcc1" presStyleIdx="1" presStyleCnt="5"/>
      <dgm:spPr/>
    </dgm:pt>
    <dgm:pt modelId="{C9A45168-481B-404A-A8E5-6484F04B1E76}" type="pres">
      <dgm:prSet presAssocID="{3C3E6DC6-9353-482A-A150-B2FD0E75153F}" presName="vertSpace3" presStyleLbl="node1" presStyleIdx="1" presStyleCnt="5"/>
      <dgm:spPr/>
    </dgm:pt>
    <dgm:pt modelId="{751FC575-2468-49A0-85AC-4C9A7947150D}" type="pres">
      <dgm:prSet presAssocID="{3C3E6DC6-9353-482A-A150-B2FD0E75153F}" presName="circle3" presStyleLbl="node1" presStyleIdx="2" presStyleCnt="5"/>
      <dgm:spPr/>
    </dgm:pt>
    <dgm:pt modelId="{CCE66EBE-DC4B-44CC-B91F-F651D75832BB}" type="pres">
      <dgm:prSet presAssocID="{3C3E6DC6-9353-482A-A150-B2FD0E75153F}" presName="rect3" presStyleLbl="alignAcc1" presStyleIdx="2" presStyleCnt="5"/>
      <dgm:spPr/>
    </dgm:pt>
    <dgm:pt modelId="{12D53DA3-F92E-4C4D-8960-DBCBACACA9BC}" type="pres">
      <dgm:prSet presAssocID="{172399FF-6F73-490C-976F-282A1E72BA6A}" presName="vertSpace4" presStyleLbl="node1" presStyleIdx="2" presStyleCnt="5"/>
      <dgm:spPr/>
    </dgm:pt>
    <dgm:pt modelId="{A86C40F9-EEC2-4A38-907B-06269931B771}" type="pres">
      <dgm:prSet presAssocID="{172399FF-6F73-490C-976F-282A1E72BA6A}" presName="circle4" presStyleLbl="node1" presStyleIdx="3" presStyleCnt="5"/>
      <dgm:spPr/>
    </dgm:pt>
    <dgm:pt modelId="{0ED81F17-1BD8-497B-BC06-56E3DAF40E38}" type="pres">
      <dgm:prSet presAssocID="{172399FF-6F73-490C-976F-282A1E72BA6A}" presName="rect4" presStyleLbl="alignAcc1" presStyleIdx="3" presStyleCnt="5"/>
      <dgm:spPr/>
    </dgm:pt>
    <dgm:pt modelId="{81B5C01F-ECBF-4AA4-965D-B774F4AD1AC3}" type="pres">
      <dgm:prSet presAssocID="{4B7C1854-497F-436A-9DEE-38625FED764D}" presName="vertSpace5" presStyleLbl="node1" presStyleIdx="3" presStyleCnt="5"/>
      <dgm:spPr/>
    </dgm:pt>
    <dgm:pt modelId="{3FD3B083-5464-43C2-BB97-3A9A55419479}" type="pres">
      <dgm:prSet presAssocID="{4B7C1854-497F-436A-9DEE-38625FED764D}" presName="circle5" presStyleLbl="node1" presStyleIdx="4" presStyleCnt="5"/>
      <dgm:spPr/>
    </dgm:pt>
    <dgm:pt modelId="{A4F20E19-AC3D-4F57-8339-4FBE7D9755E2}" type="pres">
      <dgm:prSet presAssocID="{4B7C1854-497F-436A-9DEE-38625FED764D}" presName="rect5" presStyleLbl="alignAcc1" presStyleIdx="4" presStyleCnt="5"/>
      <dgm:spPr/>
    </dgm:pt>
    <dgm:pt modelId="{1DF71975-F687-45F5-8D00-0B4BAB0C5E87}" type="pres">
      <dgm:prSet presAssocID="{3C767B2D-3223-4442-93FB-6C536D0C08A9}" presName="rect1ParTxNoCh" presStyleLbl="alignAcc1" presStyleIdx="4" presStyleCnt="5">
        <dgm:presLayoutVars>
          <dgm:chMax val="1"/>
          <dgm:bulletEnabled val="1"/>
        </dgm:presLayoutVars>
      </dgm:prSet>
      <dgm:spPr/>
    </dgm:pt>
    <dgm:pt modelId="{DBB0436C-0306-4D17-B8B1-6B5FCA391296}" type="pres">
      <dgm:prSet presAssocID="{23FE6606-EED6-47C7-BDC3-6EAB76DFF387}" presName="rect2ParTxNoCh" presStyleLbl="alignAcc1" presStyleIdx="4" presStyleCnt="5">
        <dgm:presLayoutVars>
          <dgm:chMax val="1"/>
          <dgm:bulletEnabled val="1"/>
        </dgm:presLayoutVars>
      </dgm:prSet>
      <dgm:spPr/>
    </dgm:pt>
    <dgm:pt modelId="{7512C5CF-3B16-48A4-AC3B-3F04D1A7F4BA}" type="pres">
      <dgm:prSet presAssocID="{3C3E6DC6-9353-482A-A150-B2FD0E75153F}" presName="rect3ParTxNoCh" presStyleLbl="alignAcc1" presStyleIdx="4" presStyleCnt="5">
        <dgm:presLayoutVars>
          <dgm:chMax val="1"/>
          <dgm:bulletEnabled val="1"/>
        </dgm:presLayoutVars>
      </dgm:prSet>
      <dgm:spPr/>
    </dgm:pt>
    <dgm:pt modelId="{3D7BC435-D8C8-49C8-815B-7AD44224ECDA}" type="pres">
      <dgm:prSet presAssocID="{172399FF-6F73-490C-976F-282A1E72BA6A}" presName="rect4ParTxNoCh" presStyleLbl="alignAcc1" presStyleIdx="4" presStyleCnt="5">
        <dgm:presLayoutVars>
          <dgm:chMax val="1"/>
          <dgm:bulletEnabled val="1"/>
        </dgm:presLayoutVars>
      </dgm:prSet>
      <dgm:spPr/>
    </dgm:pt>
    <dgm:pt modelId="{07F3CA97-DDA7-4481-83A0-DBD5D4BF7F72}" type="pres">
      <dgm:prSet presAssocID="{4B7C1854-497F-436A-9DEE-38625FED764D}" presName="rect5ParTxNoCh" presStyleLbl="alignAcc1" presStyleIdx="4" presStyleCnt="5">
        <dgm:presLayoutVars>
          <dgm:chMax val="1"/>
          <dgm:bulletEnabled val="1"/>
        </dgm:presLayoutVars>
      </dgm:prSet>
      <dgm:spPr/>
    </dgm:pt>
  </dgm:ptLst>
  <dgm:cxnLst>
    <dgm:cxn modelId="{3200690A-B756-4373-B5F4-76E347E80DAC}" type="presOf" srcId="{3C767B2D-3223-4442-93FB-6C536D0C08A9}" destId="{1DF71975-F687-45F5-8D00-0B4BAB0C5E87}" srcOrd="1" destOrd="0" presId="urn:microsoft.com/office/officeart/2005/8/layout/target3"/>
    <dgm:cxn modelId="{9ADAA227-5196-4D71-91C9-31F24F9DF98B}" type="presOf" srcId="{172399FF-6F73-490C-976F-282A1E72BA6A}" destId="{0ED81F17-1BD8-497B-BC06-56E3DAF40E38}" srcOrd="0" destOrd="0" presId="urn:microsoft.com/office/officeart/2005/8/layout/target3"/>
    <dgm:cxn modelId="{96ED533F-BB7C-4116-AB0B-B46BA4649C79}" type="presOf" srcId="{23FE6606-EED6-47C7-BDC3-6EAB76DFF387}" destId="{C169B249-3DE4-417D-9459-64F270E0D281}" srcOrd="0" destOrd="0" presId="urn:microsoft.com/office/officeart/2005/8/layout/target3"/>
    <dgm:cxn modelId="{CD915D40-E9C0-401B-9808-0FEBCD34101A}" type="presOf" srcId="{23FE6606-EED6-47C7-BDC3-6EAB76DFF387}" destId="{DBB0436C-0306-4D17-B8B1-6B5FCA391296}" srcOrd="1" destOrd="0" presId="urn:microsoft.com/office/officeart/2005/8/layout/target3"/>
    <dgm:cxn modelId="{05365D5C-B7A7-41B2-9286-C7AFB7892032}" srcId="{DAAEF2B7-6EA9-46C0-B13F-0F5ACFB3CDCB}" destId="{172399FF-6F73-490C-976F-282A1E72BA6A}" srcOrd="3" destOrd="0" parTransId="{CC1224F4-7FD1-46A3-A2A6-BBD7469BE0B8}" sibTransId="{BDECAC92-49FD-4CE2-A8CC-EA9B47AD1C03}"/>
    <dgm:cxn modelId="{7D1F8A67-C453-463B-90A7-773833595378}" type="presOf" srcId="{DAAEF2B7-6EA9-46C0-B13F-0F5ACFB3CDCB}" destId="{45D562D7-F7A9-4E4B-A81B-2031083FE72B}" srcOrd="0" destOrd="0" presId="urn:microsoft.com/office/officeart/2005/8/layout/target3"/>
    <dgm:cxn modelId="{6595D168-0A4F-4246-8807-CF39602698C2}" type="presOf" srcId="{4B7C1854-497F-436A-9DEE-38625FED764D}" destId="{A4F20E19-AC3D-4F57-8339-4FBE7D9755E2}" srcOrd="0" destOrd="0" presId="urn:microsoft.com/office/officeart/2005/8/layout/target3"/>
    <dgm:cxn modelId="{7EA1054F-D46B-4533-9F9C-DBE37DCA7CE2}" type="presOf" srcId="{4B7C1854-497F-436A-9DEE-38625FED764D}" destId="{07F3CA97-DDA7-4481-83A0-DBD5D4BF7F72}" srcOrd="1" destOrd="0" presId="urn:microsoft.com/office/officeart/2005/8/layout/target3"/>
    <dgm:cxn modelId="{3FA58272-2D8C-4D2A-B927-E5AFBAA7958C}" srcId="{DAAEF2B7-6EA9-46C0-B13F-0F5ACFB3CDCB}" destId="{4B7C1854-497F-436A-9DEE-38625FED764D}" srcOrd="4" destOrd="0" parTransId="{26348EAB-AB1A-4ED1-B5C5-5021374329CC}" sibTransId="{8764ACDA-29EA-4267-AA61-A8F5F425C3D9}"/>
    <dgm:cxn modelId="{3C1FB858-75C6-426B-88EF-982204F25F84}" srcId="{DAAEF2B7-6EA9-46C0-B13F-0F5ACFB3CDCB}" destId="{3C767B2D-3223-4442-93FB-6C536D0C08A9}" srcOrd="0" destOrd="0" parTransId="{D4A26D5B-DA12-4D92-8155-5F3D3534775F}" sibTransId="{F1414280-5710-4948-A8C5-1F88211891B8}"/>
    <dgm:cxn modelId="{31451E7F-D533-4EDF-96E8-981715340EE2}" type="presOf" srcId="{3C3E6DC6-9353-482A-A150-B2FD0E75153F}" destId="{7512C5CF-3B16-48A4-AC3B-3F04D1A7F4BA}" srcOrd="1" destOrd="0" presId="urn:microsoft.com/office/officeart/2005/8/layout/target3"/>
    <dgm:cxn modelId="{5B599889-D27D-46D4-8EF1-648BF772623F}" type="presOf" srcId="{3C767B2D-3223-4442-93FB-6C536D0C08A9}" destId="{C8E1F958-059A-416A-AD28-DAFE173EDC87}" srcOrd="0" destOrd="0" presId="urn:microsoft.com/office/officeart/2005/8/layout/target3"/>
    <dgm:cxn modelId="{401193A7-1B7C-4029-9E12-972751A3412E}" type="presOf" srcId="{172399FF-6F73-490C-976F-282A1E72BA6A}" destId="{3D7BC435-D8C8-49C8-815B-7AD44224ECDA}" srcOrd="1" destOrd="0" presId="urn:microsoft.com/office/officeart/2005/8/layout/target3"/>
    <dgm:cxn modelId="{6A9B42C1-F09A-4B09-9C52-06C020B452F6}" srcId="{DAAEF2B7-6EA9-46C0-B13F-0F5ACFB3CDCB}" destId="{23FE6606-EED6-47C7-BDC3-6EAB76DFF387}" srcOrd="1" destOrd="0" parTransId="{BBE42DAF-D97C-4E9A-9B95-0C35C3BED054}" sibTransId="{59166A22-DE6D-4DBA-A1AC-A994F40F82D1}"/>
    <dgm:cxn modelId="{142C88FA-4B41-401F-93C0-3D02B94CDE8B}" srcId="{DAAEF2B7-6EA9-46C0-B13F-0F5ACFB3CDCB}" destId="{3C3E6DC6-9353-482A-A150-B2FD0E75153F}" srcOrd="2" destOrd="0" parTransId="{9A4F5E46-30A4-433C-ABA7-D946F6871979}" sibTransId="{055B3B7E-6D69-4BD3-80C9-90C49DF2EB47}"/>
    <dgm:cxn modelId="{91B0B1FA-1BAA-4D21-AEA7-4C8C57E70352}" type="presOf" srcId="{3C3E6DC6-9353-482A-A150-B2FD0E75153F}" destId="{CCE66EBE-DC4B-44CC-B91F-F651D75832BB}" srcOrd="0" destOrd="0" presId="urn:microsoft.com/office/officeart/2005/8/layout/target3"/>
    <dgm:cxn modelId="{F7D7EBF0-257C-4077-B9F8-C3F4866CF798}" type="presParOf" srcId="{45D562D7-F7A9-4E4B-A81B-2031083FE72B}" destId="{2CBA4B7E-567D-40C6-8453-E3A37AC172D8}" srcOrd="0" destOrd="0" presId="urn:microsoft.com/office/officeart/2005/8/layout/target3"/>
    <dgm:cxn modelId="{15A0E497-7A3B-47FF-8E83-5B78453A4E16}" type="presParOf" srcId="{45D562D7-F7A9-4E4B-A81B-2031083FE72B}" destId="{092D951C-8433-45A9-BE66-73FDB84C5254}" srcOrd="1" destOrd="0" presId="urn:microsoft.com/office/officeart/2005/8/layout/target3"/>
    <dgm:cxn modelId="{598443F3-F1DD-49FF-BD83-B1E3237EA4AE}" type="presParOf" srcId="{45D562D7-F7A9-4E4B-A81B-2031083FE72B}" destId="{C8E1F958-059A-416A-AD28-DAFE173EDC87}" srcOrd="2" destOrd="0" presId="urn:microsoft.com/office/officeart/2005/8/layout/target3"/>
    <dgm:cxn modelId="{BC7D7767-7A04-4ED6-A63C-A4AF0922CFF4}" type="presParOf" srcId="{45D562D7-F7A9-4E4B-A81B-2031083FE72B}" destId="{6C98B215-4376-4EBA-B70B-9029CC6D6E2A}" srcOrd="3" destOrd="0" presId="urn:microsoft.com/office/officeart/2005/8/layout/target3"/>
    <dgm:cxn modelId="{504B1AF9-FD4B-4E4A-A411-B0312CE69473}" type="presParOf" srcId="{45D562D7-F7A9-4E4B-A81B-2031083FE72B}" destId="{DF2685B3-059B-4D1A-8C41-A89C9F62E70C}" srcOrd="4" destOrd="0" presId="urn:microsoft.com/office/officeart/2005/8/layout/target3"/>
    <dgm:cxn modelId="{2C864C0C-163A-4744-9842-4F5D9E16E0A8}" type="presParOf" srcId="{45D562D7-F7A9-4E4B-A81B-2031083FE72B}" destId="{C169B249-3DE4-417D-9459-64F270E0D281}" srcOrd="5" destOrd="0" presId="urn:microsoft.com/office/officeart/2005/8/layout/target3"/>
    <dgm:cxn modelId="{D9225C76-4D2D-419D-86A0-61AD37B39AAE}" type="presParOf" srcId="{45D562D7-F7A9-4E4B-A81B-2031083FE72B}" destId="{C9A45168-481B-404A-A8E5-6484F04B1E76}" srcOrd="6" destOrd="0" presId="urn:microsoft.com/office/officeart/2005/8/layout/target3"/>
    <dgm:cxn modelId="{8D4FD4A7-9D1E-4C39-8874-A88D7EBC463C}" type="presParOf" srcId="{45D562D7-F7A9-4E4B-A81B-2031083FE72B}" destId="{751FC575-2468-49A0-85AC-4C9A7947150D}" srcOrd="7" destOrd="0" presId="urn:microsoft.com/office/officeart/2005/8/layout/target3"/>
    <dgm:cxn modelId="{78D78B46-77BF-400B-AF0A-FBDC8053390A}" type="presParOf" srcId="{45D562D7-F7A9-4E4B-A81B-2031083FE72B}" destId="{CCE66EBE-DC4B-44CC-B91F-F651D75832BB}" srcOrd="8" destOrd="0" presId="urn:microsoft.com/office/officeart/2005/8/layout/target3"/>
    <dgm:cxn modelId="{3506CE2A-08D2-4CA1-9B1F-17B1BD1C1E19}" type="presParOf" srcId="{45D562D7-F7A9-4E4B-A81B-2031083FE72B}" destId="{12D53DA3-F92E-4C4D-8960-DBCBACACA9BC}" srcOrd="9" destOrd="0" presId="urn:microsoft.com/office/officeart/2005/8/layout/target3"/>
    <dgm:cxn modelId="{9A6B65FB-FB64-4EAF-96BB-13CE1758BBB4}" type="presParOf" srcId="{45D562D7-F7A9-4E4B-A81B-2031083FE72B}" destId="{A86C40F9-EEC2-4A38-907B-06269931B771}" srcOrd="10" destOrd="0" presId="urn:microsoft.com/office/officeart/2005/8/layout/target3"/>
    <dgm:cxn modelId="{0EDCEEC5-9255-4E22-884A-AE8ECC95782E}" type="presParOf" srcId="{45D562D7-F7A9-4E4B-A81B-2031083FE72B}" destId="{0ED81F17-1BD8-497B-BC06-56E3DAF40E38}" srcOrd="11" destOrd="0" presId="urn:microsoft.com/office/officeart/2005/8/layout/target3"/>
    <dgm:cxn modelId="{97E2D8CF-2CBC-4698-AFCC-2F2BBB923702}" type="presParOf" srcId="{45D562D7-F7A9-4E4B-A81B-2031083FE72B}" destId="{81B5C01F-ECBF-4AA4-965D-B774F4AD1AC3}" srcOrd="12" destOrd="0" presId="urn:microsoft.com/office/officeart/2005/8/layout/target3"/>
    <dgm:cxn modelId="{66C7AB67-C590-4DCD-96E7-6D5614E89D3B}" type="presParOf" srcId="{45D562D7-F7A9-4E4B-A81B-2031083FE72B}" destId="{3FD3B083-5464-43C2-BB97-3A9A55419479}" srcOrd="13" destOrd="0" presId="urn:microsoft.com/office/officeart/2005/8/layout/target3"/>
    <dgm:cxn modelId="{4F078890-12B2-4CC1-8978-9EC242C6B3A2}" type="presParOf" srcId="{45D562D7-F7A9-4E4B-A81B-2031083FE72B}" destId="{A4F20E19-AC3D-4F57-8339-4FBE7D9755E2}" srcOrd="14" destOrd="0" presId="urn:microsoft.com/office/officeart/2005/8/layout/target3"/>
    <dgm:cxn modelId="{7D0EFFFD-1508-4805-A042-DDC7E19778C3}" type="presParOf" srcId="{45D562D7-F7A9-4E4B-A81B-2031083FE72B}" destId="{1DF71975-F687-45F5-8D00-0B4BAB0C5E87}" srcOrd="15" destOrd="0" presId="urn:microsoft.com/office/officeart/2005/8/layout/target3"/>
    <dgm:cxn modelId="{911EA5F8-6849-4AFC-9241-E2EBAB697BB5}" type="presParOf" srcId="{45D562D7-F7A9-4E4B-A81B-2031083FE72B}" destId="{DBB0436C-0306-4D17-B8B1-6B5FCA391296}" srcOrd="16" destOrd="0" presId="urn:microsoft.com/office/officeart/2005/8/layout/target3"/>
    <dgm:cxn modelId="{F06B51F4-21F1-435D-835E-131A5661ECBA}" type="presParOf" srcId="{45D562D7-F7A9-4E4B-A81B-2031083FE72B}" destId="{7512C5CF-3B16-48A4-AC3B-3F04D1A7F4BA}" srcOrd="17" destOrd="0" presId="urn:microsoft.com/office/officeart/2005/8/layout/target3"/>
    <dgm:cxn modelId="{26BA6633-C7E1-4C7A-84AA-33DCC45E078B}" type="presParOf" srcId="{45D562D7-F7A9-4E4B-A81B-2031083FE72B}" destId="{3D7BC435-D8C8-49C8-815B-7AD44224ECDA}" srcOrd="18" destOrd="0" presId="urn:microsoft.com/office/officeart/2005/8/layout/target3"/>
    <dgm:cxn modelId="{7E36B019-CD10-4C1A-AE6F-D99130945AA7}" type="presParOf" srcId="{45D562D7-F7A9-4E4B-A81B-2031083FE72B}" destId="{07F3CA97-DDA7-4481-83A0-DBD5D4BF7F72}"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7648249-157B-4609-AF84-4386E2613D07}" type="doc">
      <dgm:prSet loTypeId="urn:microsoft.com/office/officeart/2005/8/layout/bList2" loCatId="list" qsTypeId="urn:microsoft.com/office/officeart/2005/8/quickstyle/simple1" qsCatId="simple" csTypeId="urn:microsoft.com/office/officeart/2005/8/colors/accent0_2" csCatId="mainScheme" phldr="1"/>
      <dgm:spPr/>
      <dgm:t>
        <a:bodyPr/>
        <a:lstStyle/>
        <a:p>
          <a:endParaRPr lang="tr-TR"/>
        </a:p>
      </dgm:t>
    </dgm:pt>
    <dgm:pt modelId="{C8EBE568-E60F-4466-9203-378E3D73FE88}">
      <dgm:prSet/>
      <dgm:spPr/>
      <dgm:t>
        <a:bodyPr/>
        <a:lstStyle/>
        <a:p>
          <a:pPr rtl="0"/>
          <a:r>
            <a:rPr lang="tr-TR"/>
            <a:t>Değişim Programları</a:t>
          </a:r>
        </a:p>
      </dgm:t>
    </dgm:pt>
    <dgm:pt modelId="{5F864A0E-272D-4642-988E-D5292E867E44}" type="parTrans" cxnId="{75E29722-F198-406F-B74D-78F72ABC05AD}">
      <dgm:prSet/>
      <dgm:spPr/>
      <dgm:t>
        <a:bodyPr/>
        <a:lstStyle/>
        <a:p>
          <a:endParaRPr lang="tr-TR"/>
        </a:p>
      </dgm:t>
    </dgm:pt>
    <dgm:pt modelId="{2CAA2677-E644-4466-8A30-FA28DEE85FDA}" type="sibTrans" cxnId="{75E29722-F198-406F-B74D-78F72ABC05AD}">
      <dgm:prSet/>
      <dgm:spPr/>
      <dgm:t>
        <a:bodyPr/>
        <a:lstStyle/>
        <a:p>
          <a:endParaRPr lang="tr-TR"/>
        </a:p>
      </dgm:t>
    </dgm:pt>
    <dgm:pt modelId="{D38BDF75-023A-47B4-9EA9-F51DCECB0BEC}">
      <dgm:prSet/>
      <dgm:spPr/>
      <dgm:t>
        <a:bodyPr/>
        <a:lstStyle/>
        <a:p>
          <a:pPr rtl="0"/>
          <a:r>
            <a:rPr lang="tr-TR" dirty="0" err="1"/>
            <a:t>Erasmus</a:t>
          </a:r>
          <a:r>
            <a:rPr lang="tr-TR" dirty="0"/>
            <a:t>+</a:t>
          </a:r>
        </a:p>
      </dgm:t>
    </dgm:pt>
    <dgm:pt modelId="{6F6CBD73-F38B-43CA-B70F-7C44AA5AC777}" type="parTrans" cxnId="{4BAD98F9-6C8A-4231-B0FC-FE65F7A3D1E0}">
      <dgm:prSet/>
      <dgm:spPr/>
      <dgm:t>
        <a:bodyPr/>
        <a:lstStyle/>
        <a:p>
          <a:endParaRPr lang="tr-TR"/>
        </a:p>
      </dgm:t>
    </dgm:pt>
    <dgm:pt modelId="{6E1AE7F4-7B03-40F7-BF10-8B3E2BEEEEEB}" type="sibTrans" cxnId="{4BAD98F9-6C8A-4231-B0FC-FE65F7A3D1E0}">
      <dgm:prSet/>
      <dgm:spPr/>
      <dgm:t>
        <a:bodyPr/>
        <a:lstStyle/>
        <a:p>
          <a:endParaRPr lang="tr-TR"/>
        </a:p>
      </dgm:t>
    </dgm:pt>
    <dgm:pt modelId="{3B7F0722-662E-4A0B-B396-BF30561BAF8B}">
      <dgm:prSet/>
      <dgm:spPr/>
      <dgm:t>
        <a:bodyPr/>
        <a:lstStyle/>
        <a:p>
          <a:pPr rtl="0"/>
          <a:r>
            <a:rPr lang="tr-TR"/>
            <a:t>Farabi</a:t>
          </a:r>
        </a:p>
      </dgm:t>
    </dgm:pt>
    <dgm:pt modelId="{A67B8EF2-B651-49B4-A26E-EF6EFC929710}" type="parTrans" cxnId="{DD917E1C-3223-4975-8926-05859A6F4161}">
      <dgm:prSet/>
      <dgm:spPr/>
      <dgm:t>
        <a:bodyPr/>
        <a:lstStyle/>
        <a:p>
          <a:endParaRPr lang="tr-TR"/>
        </a:p>
      </dgm:t>
    </dgm:pt>
    <dgm:pt modelId="{309D7632-2895-4B21-8DBB-EE926EB3B185}" type="sibTrans" cxnId="{DD917E1C-3223-4975-8926-05859A6F4161}">
      <dgm:prSet/>
      <dgm:spPr/>
      <dgm:t>
        <a:bodyPr/>
        <a:lstStyle/>
        <a:p>
          <a:endParaRPr lang="tr-TR"/>
        </a:p>
      </dgm:t>
    </dgm:pt>
    <dgm:pt modelId="{34819D4B-CFFD-4C9B-967D-D7ED10AEED43}">
      <dgm:prSet/>
      <dgm:spPr/>
      <dgm:t>
        <a:bodyPr/>
        <a:lstStyle/>
        <a:p>
          <a:pPr rtl="0"/>
          <a:r>
            <a:rPr lang="tr-TR"/>
            <a:t>Mevlana</a:t>
          </a:r>
        </a:p>
      </dgm:t>
    </dgm:pt>
    <dgm:pt modelId="{D66F9D44-035C-48CD-BC86-C43B586887AB}" type="parTrans" cxnId="{A1E3158C-F643-4723-A8F7-8A7DF287A0AB}">
      <dgm:prSet/>
      <dgm:spPr/>
      <dgm:t>
        <a:bodyPr/>
        <a:lstStyle/>
        <a:p>
          <a:endParaRPr lang="tr-TR"/>
        </a:p>
      </dgm:t>
    </dgm:pt>
    <dgm:pt modelId="{CCFD6D77-F62D-42F9-B992-06599F971670}" type="sibTrans" cxnId="{A1E3158C-F643-4723-A8F7-8A7DF287A0AB}">
      <dgm:prSet/>
      <dgm:spPr/>
      <dgm:t>
        <a:bodyPr/>
        <a:lstStyle/>
        <a:p>
          <a:endParaRPr lang="tr-TR"/>
        </a:p>
      </dgm:t>
    </dgm:pt>
    <dgm:pt modelId="{B8358E1B-B988-429F-98EC-2B2B4F544EFD}">
      <dgm:prSet/>
      <dgm:spPr/>
      <dgm:t>
        <a:bodyPr/>
        <a:lstStyle/>
        <a:p>
          <a:pPr rtl="0"/>
          <a:r>
            <a:rPr lang="tr-TR" dirty="0"/>
            <a:t>İkinci Program</a:t>
          </a:r>
        </a:p>
      </dgm:t>
    </dgm:pt>
    <dgm:pt modelId="{69095B4B-082F-4518-AE31-119562308C8E}" type="parTrans" cxnId="{C2779E04-28CF-4802-81A4-35CC27F32540}">
      <dgm:prSet/>
      <dgm:spPr/>
      <dgm:t>
        <a:bodyPr/>
        <a:lstStyle/>
        <a:p>
          <a:endParaRPr lang="tr-TR"/>
        </a:p>
      </dgm:t>
    </dgm:pt>
    <dgm:pt modelId="{FAA8A570-164C-4680-B932-0B78326B1072}" type="sibTrans" cxnId="{C2779E04-28CF-4802-81A4-35CC27F32540}">
      <dgm:prSet/>
      <dgm:spPr/>
      <dgm:t>
        <a:bodyPr/>
        <a:lstStyle/>
        <a:p>
          <a:endParaRPr lang="tr-TR"/>
        </a:p>
      </dgm:t>
    </dgm:pt>
    <dgm:pt modelId="{54DA0611-530E-4F87-A096-67CA465FB243}">
      <dgm:prSet/>
      <dgm:spPr/>
      <dgm:t>
        <a:bodyPr/>
        <a:lstStyle/>
        <a:p>
          <a:pPr rtl="0"/>
          <a:r>
            <a:rPr lang="tr-TR" dirty="0"/>
            <a:t>Kulüpler</a:t>
          </a:r>
        </a:p>
      </dgm:t>
    </dgm:pt>
    <dgm:pt modelId="{C6E1A4CF-A7B5-4117-B62F-E114FA42BF7C}" type="parTrans" cxnId="{BD6D974D-EA04-421F-8208-1C7EEC897B84}">
      <dgm:prSet/>
      <dgm:spPr/>
      <dgm:t>
        <a:bodyPr/>
        <a:lstStyle/>
        <a:p>
          <a:endParaRPr lang="tr-TR"/>
        </a:p>
      </dgm:t>
    </dgm:pt>
    <dgm:pt modelId="{538D38D9-47F8-43F6-ACF9-1278E95E03BB}" type="sibTrans" cxnId="{BD6D974D-EA04-421F-8208-1C7EEC897B84}">
      <dgm:prSet/>
      <dgm:spPr/>
      <dgm:t>
        <a:bodyPr/>
        <a:lstStyle/>
        <a:p>
          <a:endParaRPr lang="tr-TR"/>
        </a:p>
      </dgm:t>
    </dgm:pt>
    <dgm:pt modelId="{BEFB3D09-9BF4-460A-856C-7459027D4B2B}">
      <dgm:prSet/>
      <dgm:spPr/>
      <dgm:t>
        <a:bodyPr/>
        <a:lstStyle/>
        <a:p>
          <a:pPr rtl="0"/>
          <a:r>
            <a:rPr lang="tr-TR" dirty="0"/>
            <a:t>Çift </a:t>
          </a:r>
          <a:r>
            <a:rPr lang="tr-TR" dirty="0" err="1"/>
            <a:t>Anadal</a:t>
          </a:r>
          <a:endParaRPr lang="tr-TR" dirty="0"/>
        </a:p>
      </dgm:t>
    </dgm:pt>
    <dgm:pt modelId="{2C57329F-EDAA-4DD5-8CEC-B3D2C6A1957B}" type="parTrans" cxnId="{8957AAC1-E0CD-4108-8FE8-C9A1420276C1}">
      <dgm:prSet/>
      <dgm:spPr/>
      <dgm:t>
        <a:bodyPr/>
        <a:lstStyle/>
        <a:p>
          <a:endParaRPr lang="tr-TR"/>
        </a:p>
      </dgm:t>
    </dgm:pt>
    <dgm:pt modelId="{80075C8A-8460-48A0-BE77-05AEFDEBC3D0}" type="sibTrans" cxnId="{8957AAC1-E0CD-4108-8FE8-C9A1420276C1}">
      <dgm:prSet/>
      <dgm:spPr/>
      <dgm:t>
        <a:bodyPr/>
        <a:lstStyle/>
        <a:p>
          <a:endParaRPr lang="tr-TR"/>
        </a:p>
      </dgm:t>
    </dgm:pt>
    <dgm:pt modelId="{8BD61B9C-DFCD-4421-8CC8-1FD46FB1D71A}">
      <dgm:prSet/>
      <dgm:spPr/>
      <dgm:t>
        <a:bodyPr/>
        <a:lstStyle/>
        <a:p>
          <a:pPr rtl="0"/>
          <a:r>
            <a:rPr lang="tr-TR" dirty="0" err="1"/>
            <a:t>Yandal</a:t>
          </a:r>
          <a:endParaRPr lang="tr-TR" dirty="0"/>
        </a:p>
      </dgm:t>
    </dgm:pt>
    <dgm:pt modelId="{BD899F3A-4933-4712-8BC5-889432B8F580}" type="parTrans" cxnId="{172D0250-179C-4ECF-B781-DF5AF7D0E0D9}">
      <dgm:prSet/>
      <dgm:spPr/>
      <dgm:t>
        <a:bodyPr/>
        <a:lstStyle/>
        <a:p>
          <a:endParaRPr lang="tr-TR"/>
        </a:p>
      </dgm:t>
    </dgm:pt>
    <dgm:pt modelId="{A0FB5BDD-60E6-45D3-B483-F2912B0BF015}" type="sibTrans" cxnId="{172D0250-179C-4ECF-B781-DF5AF7D0E0D9}">
      <dgm:prSet/>
      <dgm:spPr/>
      <dgm:t>
        <a:bodyPr/>
        <a:lstStyle/>
        <a:p>
          <a:endParaRPr lang="tr-TR"/>
        </a:p>
      </dgm:t>
    </dgm:pt>
    <dgm:pt modelId="{83EE5EBB-47E6-4E4E-BEDB-78B66665E78C}">
      <dgm:prSet/>
      <dgm:spPr/>
      <dgm:t>
        <a:bodyPr/>
        <a:lstStyle/>
        <a:p>
          <a:pPr rtl="0"/>
          <a:r>
            <a:rPr lang="tr-TR" dirty="0"/>
            <a:t>Sportif Faaliyetler</a:t>
          </a:r>
        </a:p>
      </dgm:t>
    </dgm:pt>
    <dgm:pt modelId="{8D15512F-4780-480B-BE64-EC9AFE7AA53E}" type="parTrans" cxnId="{91A72572-E894-4CAD-9D84-7CCB618B5A68}">
      <dgm:prSet/>
      <dgm:spPr/>
      <dgm:t>
        <a:bodyPr/>
        <a:lstStyle/>
        <a:p>
          <a:endParaRPr lang="tr-TR"/>
        </a:p>
      </dgm:t>
    </dgm:pt>
    <dgm:pt modelId="{6BA64D62-8023-4552-914A-4C0D75637EBC}" type="sibTrans" cxnId="{91A72572-E894-4CAD-9D84-7CCB618B5A68}">
      <dgm:prSet/>
      <dgm:spPr/>
      <dgm:t>
        <a:bodyPr/>
        <a:lstStyle/>
        <a:p>
          <a:endParaRPr lang="tr-TR"/>
        </a:p>
      </dgm:t>
    </dgm:pt>
    <dgm:pt modelId="{B5B23C7F-F248-43B8-9067-49DB79C2D6F1}">
      <dgm:prSet/>
      <dgm:spPr/>
      <dgm:t>
        <a:bodyPr/>
        <a:lstStyle/>
        <a:p>
          <a:pPr rtl="0"/>
          <a:r>
            <a:rPr lang="tr-TR" dirty="0"/>
            <a:t>Fakülte Takımları</a:t>
          </a:r>
        </a:p>
      </dgm:t>
    </dgm:pt>
    <dgm:pt modelId="{337D44A1-6873-4AB3-9CAE-44F2CA62F700}" type="parTrans" cxnId="{D34A7EA8-BABB-459C-A5F3-4CB93F1AE568}">
      <dgm:prSet/>
      <dgm:spPr/>
      <dgm:t>
        <a:bodyPr/>
        <a:lstStyle/>
        <a:p>
          <a:endParaRPr lang="tr-TR"/>
        </a:p>
      </dgm:t>
    </dgm:pt>
    <dgm:pt modelId="{0F19BB64-0366-4FC4-8296-3DEEC1E162CC}" type="sibTrans" cxnId="{D34A7EA8-BABB-459C-A5F3-4CB93F1AE568}">
      <dgm:prSet/>
      <dgm:spPr/>
      <dgm:t>
        <a:bodyPr/>
        <a:lstStyle/>
        <a:p>
          <a:endParaRPr lang="tr-TR"/>
        </a:p>
      </dgm:t>
    </dgm:pt>
    <dgm:pt modelId="{4CF944DD-395E-40A8-938C-3634F3A18CE8}">
      <dgm:prSet/>
      <dgm:spPr/>
      <dgm:t>
        <a:bodyPr/>
        <a:lstStyle/>
        <a:p>
          <a:pPr rtl="0"/>
          <a:r>
            <a:rPr lang="tr-TR" dirty="0"/>
            <a:t>Futbol</a:t>
          </a:r>
        </a:p>
      </dgm:t>
    </dgm:pt>
    <dgm:pt modelId="{A3FC82AA-2FFC-4220-971C-9C21963D3EA8}" type="parTrans" cxnId="{61A68B93-AD88-4B55-A29F-105A94608FD9}">
      <dgm:prSet/>
      <dgm:spPr/>
      <dgm:t>
        <a:bodyPr/>
        <a:lstStyle/>
        <a:p>
          <a:endParaRPr lang="tr-TR"/>
        </a:p>
      </dgm:t>
    </dgm:pt>
    <dgm:pt modelId="{B5CED826-DBC3-430B-8C60-1B49F3A8861C}" type="sibTrans" cxnId="{61A68B93-AD88-4B55-A29F-105A94608FD9}">
      <dgm:prSet/>
      <dgm:spPr/>
      <dgm:t>
        <a:bodyPr/>
        <a:lstStyle/>
        <a:p>
          <a:endParaRPr lang="tr-TR"/>
        </a:p>
      </dgm:t>
    </dgm:pt>
    <dgm:pt modelId="{2CECE1A3-BFD9-4DA0-B47D-4D85AD3BFF1C}">
      <dgm:prSet/>
      <dgm:spPr/>
      <dgm:t>
        <a:bodyPr/>
        <a:lstStyle/>
        <a:p>
          <a:pPr rtl="0"/>
          <a:r>
            <a:rPr lang="tr-TR" dirty="0"/>
            <a:t>Voleybol</a:t>
          </a:r>
        </a:p>
      </dgm:t>
    </dgm:pt>
    <dgm:pt modelId="{0F0E79B4-78D0-40C7-B801-D5EFC694B1EB}" type="parTrans" cxnId="{E90A4402-A75A-447E-9582-D304BAA006F0}">
      <dgm:prSet/>
      <dgm:spPr/>
      <dgm:t>
        <a:bodyPr/>
        <a:lstStyle/>
        <a:p>
          <a:endParaRPr lang="tr-TR"/>
        </a:p>
      </dgm:t>
    </dgm:pt>
    <dgm:pt modelId="{3ACB50A0-7415-49C2-9047-541AA8EA0B8A}" type="sibTrans" cxnId="{E90A4402-A75A-447E-9582-D304BAA006F0}">
      <dgm:prSet/>
      <dgm:spPr/>
      <dgm:t>
        <a:bodyPr/>
        <a:lstStyle/>
        <a:p>
          <a:endParaRPr lang="tr-TR"/>
        </a:p>
      </dgm:t>
    </dgm:pt>
    <dgm:pt modelId="{76FA4621-1A5D-4749-8A84-353A56E9EC45}">
      <dgm:prSet/>
      <dgm:spPr/>
      <dgm:t>
        <a:bodyPr/>
        <a:lstStyle/>
        <a:p>
          <a:pPr rtl="0"/>
          <a:r>
            <a:rPr lang="tr-TR" dirty="0"/>
            <a:t>Basketbol</a:t>
          </a:r>
        </a:p>
      </dgm:t>
    </dgm:pt>
    <dgm:pt modelId="{AD4ED3B5-BCF0-4D8B-83AC-DDA11ADF743A}" type="parTrans" cxnId="{74B687C3-B419-4D3D-BD73-560CC6FD27B7}">
      <dgm:prSet/>
      <dgm:spPr/>
      <dgm:t>
        <a:bodyPr/>
        <a:lstStyle/>
        <a:p>
          <a:endParaRPr lang="tr-TR"/>
        </a:p>
      </dgm:t>
    </dgm:pt>
    <dgm:pt modelId="{9992F2CF-6BF5-4B8C-92AD-27441DD04C66}" type="sibTrans" cxnId="{74B687C3-B419-4D3D-BD73-560CC6FD27B7}">
      <dgm:prSet/>
      <dgm:spPr/>
      <dgm:t>
        <a:bodyPr/>
        <a:lstStyle/>
        <a:p>
          <a:endParaRPr lang="tr-TR"/>
        </a:p>
      </dgm:t>
    </dgm:pt>
    <dgm:pt modelId="{3BEDA5B8-F9AE-428C-81CE-51BE4F9DF6B7}">
      <dgm:prSet/>
      <dgm:spPr/>
      <dgm:t>
        <a:bodyPr/>
        <a:lstStyle/>
        <a:p>
          <a:pPr rtl="0"/>
          <a:r>
            <a:rPr lang="tr-TR" dirty="0"/>
            <a:t>Üniversite Seçmeleri</a:t>
          </a:r>
        </a:p>
      </dgm:t>
    </dgm:pt>
    <dgm:pt modelId="{26D976DB-CD43-4266-A20D-8B35C6A7F4C2}" type="parTrans" cxnId="{ADE70831-E662-42B4-920F-1AE8CC9E098A}">
      <dgm:prSet/>
      <dgm:spPr/>
      <dgm:t>
        <a:bodyPr/>
        <a:lstStyle/>
        <a:p>
          <a:endParaRPr lang="tr-TR"/>
        </a:p>
      </dgm:t>
    </dgm:pt>
    <dgm:pt modelId="{2526D800-380E-43FE-BCA6-E1A839281B0A}" type="sibTrans" cxnId="{ADE70831-E662-42B4-920F-1AE8CC9E098A}">
      <dgm:prSet/>
      <dgm:spPr/>
      <dgm:t>
        <a:bodyPr/>
        <a:lstStyle/>
        <a:p>
          <a:endParaRPr lang="tr-TR"/>
        </a:p>
      </dgm:t>
    </dgm:pt>
    <dgm:pt modelId="{55FEA0CA-4194-4C20-B3FE-4C9C0EEA1EE9}" type="pres">
      <dgm:prSet presAssocID="{A7648249-157B-4609-AF84-4386E2613D07}" presName="diagram" presStyleCnt="0">
        <dgm:presLayoutVars>
          <dgm:dir/>
          <dgm:animLvl val="lvl"/>
          <dgm:resizeHandles val="exact"/>
        </dgm:presLayoutVars>
      </dgm:prSet>
      <dgm:spPr/>
    </dgm:pt>
    <dgm:pt modelId="{CD8E9275-214D-45FA-A9ED-7B925A31B6DC}" type="pres">
      <dgm:prSet presAssocID="{C8EBE568-E60F-4466-9203-378E3D73FE88}" presName="compNode" presStyleCnt="0"/>
      <dgm:spPr/>
    </dgm:pt>
    <dgm:pt modelId="{AA6EAE88-9411-4DFA-934E-0089042AB8BD}" type="pres">
      <dgm:prSet presAssocID="{C8EBE568-E60F-4466-9203-378E3D73FE88}" presName="childRect" presStyleLbl="bgAcc1" presStyleIdx="0" presStyleCnt="4">
        <dgm:presLayoutVars>
          <dgm:bulletEnabled val="1"/>
        </dgm:presLayoutVars>
      </dgm:prSet>
      <dgm:spPr/>
    </dgm:pt>
    <dgm:pt modelId="{D959EF64-DFDA-49D0-9191-F4B551980CDB}" type="pres">
      <dgm:prSet presAssocID="{C8EBE568-E60F-4466-9203-378E3D73FE88}" presName="parentText" presStyleLbl="node1" presStyleIdx="0" presStyleCnt="0">
        <dgm:presLayoutVars>
          <dgm:chMax val="0"/>
          <dgm:bulletEnabled val="1"/>
        </dgm:presLayoutVars>
      </dgm:prSet>
      <dgm:spPr/>
    </dgm:pt>
    <dgm:pt modelId="{4BC668C9-7463-4E55-AF46-3EB6A5315A88}" type="pres">
      <dgm:prSet presAssocID="{C8EBE568-E60F-4466-9203-378E3D73FE88}" presName="parentRect" presStyleLbl="alignNode1" presStyleIdx="0" presStyleCnt="4"/>
      <dgm:spPr/>
    </dgm:pt>
    <dgm:pt modelId="{5469C447-2F52-45C5-80EA-A4D31AEA47DC}" type="pres">
      <dgm:prSet presAssocID="{C8EBE568-E60F-4466-9203-378E3D73FE88}" presName="adorn" presStyleLbl="fgAccFollow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2000" r="-52000"/>
          </a:stretch>
        </a:blipFill>
      </dgm:spPr>
    </dgm:pt>
    <dgm:pt modelId="{ECD268F4-96A0-4958-87F4-171F4CE2A6A8}" type="pres">
      <dgm:prSet presAssocID="{2CAA2677-E644-4466-8A30-FA28DEE85FDA}" presName="sibTrans" presStyleLbl="sibTrans2D1" presStyleIdx="0" presStyleCnt="0"/>
      <dgm:spPr/>
    </dgm:pt>
    <dgm:pt modelId="{431D5528-6A91-4237-9A49-F1FDC135EA15}" type="pres">
      <dgm:prSet presAssocID="{B8358E1B-B988-429F-98EC-2B2B4F544EFD}" presName="compNode" presStyleCnt="0"/>
      <dgm:spPr/>
    </dgm:pt>
    <dgm:pt modelId="{5C50EE6E-EB1F-4187-AB9D-C88EEBFC4E68}" type="pres">
      <dgm:prSet presAssocID="{B8358E1B-B988-429F-98EC-2B2B4F544EFD}" presName="childRect" presStyleLbl="bgAcc1" presStyleIdx="1" presStyleCnt="4">
        <dgm:presLayoutVars>
          <dgm:bulletEnabled val="1"/>
        </dgm:presLayoutVars>
      </dgm:prSet>
      <dgm:spPr/>
    </dgm:pt>
    <dgm:pt modelId="{90CC6CE8-2D8F-4EB4-9EC7-20B418904EE2}" type="pres">
      <dgm:prSet presAssocID="{B8358E1B-B988-429F-98EC-2B2B4F544EFD}" presName="parentText" presStyleLbl="node1" presStyleIdx="0" presStyleCnt="0">
        <dgm:presLayoutVars>
          <dgm:chMax val="0"/>
          <dgm:bulletEnabled val="1"/>
        </dgm:presLayoutVars>
      </dgm:prSet>
      <dgm:spPr/>
    </dgm:pt>
    <dgm:pt modelId="{BAE28DA8-C23B-4DA2-9FD8-2AE716690EFD}" type="pres">
      <dgm:prSet presAssocID="{B8358E1B-B988-429F-98EC-2B2B4F544EFD}" presName="parentRect" presStyleLbl="alignNode1" presStyleIdx="1" presStyleCnt="4"/>
      <dgm:spPr/>
    </dgm:pt>
    <dgm:pt modelId="{5987B0E8-6B93-49BC-8422-43424762599C}" type="pres">
      <dgm:prSet presAssocID="{B8358E1B-B988-429F-98EC-2B2B4F544EFD}" presName="adorn" presStyleLbl="fgAccFollow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dgm:spPr>
    </dgm:pt>
    <dgm:pt modelId="{7E81F231-CE39-41A9-AF43-08DF0620D7CB}" type="pres">
      <dgm:prSet presAssocID="{FAA8A570-164C-4680-B932-0B78326B1072}" presName="sibTrans" presStyleLbl="sibTrans2D1" presStyleIdx="0" presStyleCnt="0"/>
      <dgm:spPr/>
    </dgm:pt>
    <dgm:pt modelId="{C192EC53-869A-4991-92E8-CB87F6CC5A92}" type="pres">
      <dgm:prSet presAssocID="{54DA0611-530E-4F87-A096-67CA465FB243}" presName="compNode" presStyleCnt="0"/>
      <dgm:spPr/>
    </dgm:pt>
    <dgm:pt modelId="{1B74E4F5-0F5E-4B40-9D98-5323A95D110C}" type="pres">
      <dgm:prSet presAssocID="{54DA0611-530E-4F87-A096-67CA465FB243}" presName="childRect" presStyleLbl="bgAcc1" presStyleIdx="2" presStyleCnt="4">
        <dgm:presLayoutVars>
          <dgm:bulletEnabled val="1"/>
        </dgm:presLayoutVars>
      </dgm:prSet>
      <dgm:spPr/>
    </dgm:pt>
    <dgm:pt modelId="{0D371CE4-6FA6-48FD-89D0-09747E574599}" type="pres">
      <dgm:prSet presAssocID="{54DA0611-530E-4F87-A096-67CA465FB243}" presName="parentText" presStyleLbl="node1" presStyleIdx="0" presStyleCnt="0">
        <dgm:presLayoutVars>
          <dgm:chMax val="0"/>
          <dgm:bulletEnabled val="1"/>
        </dgm:presLayoutVars>
      </dgm:prSet>
      <dgm:spPr/>
    </dgm:pt>
    <dgm:pt modelId="{F7F8B53F-E1FB-42ED-9F4A-C6DD611FD165}" type="pres">
      <dgm:prSet presAssocID="{54DA0611-530E-4F87-A096-67CA465FB243}" presName="parentRect" presStyleLbl="alignNode1" presStyleIdx="2" presStyleCnt="4"/>
      <dgm:spPr/>
    </dgm:pt>
    <dgm:pt modelId="{3169F81D-0DA1-4130-BD6A-EED910B7FD30}" type="pres">
      <dgm:prSet presAssocID="{54DA0611-530E-4F87-A096-67CA465FB243}" presName="adorn" presStyleLbl="fgAccFollow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354207DA-33FE-4B9A-B65B-99F5F045DA27}" type="pres">
      <dgm:prSet presAssocID="{538D38D9-47F8-43F6-ACF9-1278E95E03BB}" presName="sibTrans" presStyleLbl="sibTrans2D1" presStyleIdx="0" presStyleCnt="0"/>
      <dgm:spPr/>
    </dgm:pt>
    <dgm:pt modelId="{A4536D23-B204-4EAB-A31C-C6B143B2563D}" type="pres">
      <dgm:prSet presAssocID="{83EE5EBB-47E6-4E4E-BEDB-78B66665E78C}" presName="compNode" presStyleCnt="0"/>
      <dgm:spPr/>
    </dgm:pt>
    <dgm:pt modelId="{C411FD72-F0F6-4D8C-8DC2-51E71DC3FC3C}" type="pres">
      <dgm:prSet presAssocID="{83EE5EBB-47E6-4E4E-BEDB-78B66665E78C}" presName="childRect" presStyleLbl="bgAcc1" presStyleIdx="3" presStyleCnt="4">
        <dgm:presLayoutVars>
          <dgm:bulletEnabled val="1"/>
        </dgm:presLayoutVars>
      </dgm:prSet>
      <dgm:spPr/>
    </dgm:pt>
    <dgm:pt modelId="{C2A1D7A8-F27B-4AC2-9FA2-E75FA14719D0}" type="pres">
      <dgm:prSet presAssocID="{83EE5EBB-47E6-4E4E-BEDB-78B66665E78C}" presName="parentText" presStyleLbl="node1" presStyleIdx="0" presStyleCnt="0">
        <dgm:presLayoutVars>
          <dgm:chMax val="0"/>
          <dgm:bulletEnabled val="1"/>
        </dgm:presLayoutVars>
      </dgm:prSet>
      <dgm:spPr/>
    </dgm:pt>
    <dgm:pt modelId="{BFE4E27D-B84E-41DB-ABC0-1A26CFEC1F4A}" type="pres">
      <dgm:prSet presAssocID="{83EE5EBB-47E6-4E4E-BEDB-78B66665E78C}" presName="parentRect" presStyleLbl="alignNode1" presStyleIdx="3" presStyleCnt="4"/>
      <dgm:spPr/>
    </dgm:pt>
    <dgm:pt modelId="{0D64DD45-CD8B-469F-9E28-C73613F59ABB}" type="pres">
      <dgm:prSet presAssocID="{83EE5EBB-47E6-4E4E-BEDB-78B66665E78C}" presName="adorn" presStyleLbl="fgAccFollow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Ağdan dışarı atan futbol topu"/>
        </a:ext>
      </dgm:extLst>
    </dgm:pt>
  </dgm:ptLst>
  <dgm:cxnLst>
    <dgm:cxn modelId="{E90A4402-A75A-447E-9582-D304BAA006F0}" srcId="{B5B23C7F-F248-43B8-9067-49DB79C2D6F1}" destId="{2CECE1A3-BFD9-4DA0-B47D-4D85AD3BFF1C}" srcOrd="1" destOrd="0" parTransId="{0F0E79B4-78D0-40C7-B801-D5EFC694B1EB}" sibTransId="{3ACB50A0-7415-49C2-9047-541AA8EA0B8A}"/>
    <dgm:cxn modelId="{12BFF603-23E2-4D33-BB0D-9C94ADB26C96}" type="presOf" srcId="{538D38D9-47F8-43F6-ACF9-1278E95E03BB}" destId="{354207DA-33FE-4B9A-B65B-99F5F045DA27}" srcOrd="0" destOrd="0" presId="urn:microsoft.com/office/officeart/2005/8/layout/bList2"/>
    <dgm:cxn modelId="{C2779E04-28CF-4802-81A4-35CC27F32540}" srcId="{A7648249-157B-4609-AF84-4386E2613D07}" destId="{B8358E1B-B988-429F-98EC-2B2B4F544EFD}" srcOrd="1" destOrd="0" parTransId="{69095B4B-082F-4518-AE31-119562308C8E}" sibTransId="{FAA8A570-164C-4680-B932-0B78326B1072}"/>
    <dgm:cxn modelId="{CFD38B09-27D7-4598-B997-8E36EB318572}" type="presOf" srcId="{A7648249-157B-4609-AF84-4386E2613D07}" destId="{55FEA0CA-4194-4C20-B3FE-4C9C0EEA1EE9}" srcOrd="0" destOrd="0" presId="urn:microsoft.com/office/officeart/2005/8/layout/bList2"/>
    <dgm:cxn modelId="{F5B2F60F-7E5C-4745-8AB8-F28B3724A967}" type="presOf" srcId="{54DA0611-530E-4F87-A096-67CA465FB243}" destId="{F7F8B53F-E1FB-42ED-9F4A-C6DD611FD165}" srcOrd="1" destOrd="0" presId="urn:microsoft.com/office/officeart/2005/8/layout/bList2"/>
    <dgm:cxn modelId="{DD917E1C-3223-4975-8926-05859A6F4161}" srcId="{C8EBE568-E60F-4466-9203-378E3D73FE88}" destId="{3B7F0722-662E-4A0B-B396-BF30561BAF8B}" srcOrd="1" destOrd="0" parTransId="{A67B8EF2-B651-49B4-A26E-EF6EFC929710}" sibTransId="{309D7632-2895-4B21-8DBB-EE926EB3B185}"/>
    <dgm:cxn modelId="{75E29722-F198-406F-B74D-78F72ABC05AD}" srcId="{A7648249-157B-4609-AF84-4386E2613D07}" destId="{C8EBE568-E60F-4466-9203-378E3D73FE88}" srcOrd="0" destOrd="0" parTransId="{5F864A0E-272D-4642-988E-D5292E867E44}" sibTransId="{2CAA2677-E644-4466-8A30-FA28DEE85FDA}"/>
    <dgm:cxn modelId="{6CBC0925-FEAE-4E5E-9007-629B13EB8F01}" type="presOf" srcId="{BEFB3D09-9BF4-460A-856C-7459027D4B2B}" destId="{5C50EE6E-EB1F-4187-AB9D-C88EEBFC4E68}" srcOrd="0" destOrd="0" presId="urn:microsoft.com/office/officeart/2005/8/layout/bList2"/>
    <dgm:cxn modelId="{ADE70831-E662-42B4-920F-1AE8CC9E098A}" srcId="{83EE5EBB-47E6-4E4E-BEDB-78B66665E78C}" destId="{3BEDA5B8-F9AE-428C-81CE-51BE4F9DF6B7}" srcOrd="1" destOrd="0" parTransId="{26D976DB-CD43-4266-A20D-8B35C6A7F4C2}" sibTransId="{2526D800-380E-43FE-BCA6-E1A839281B0A}"/>
    <dgm:cxn modelId="{9F0A2E36-14A7-4BC7-B8A6-08B97DA72C12}" type="presOf" srcId="{8BD61B9C-DFCD-4421-8CC8-1FD46FB1D71A}" destId="{5C50EE6E-EB1F-4187-AB9D-C88EEBFC4E68}" srcOrd="0" destOrd="1" presId="urn:microsoft.com/office/officeart/2005/8/layout/bList2"/>
    <dgm:cxn modelId="{8E52485D-B3EA-443E-A7F1-0D48A10D16EC}" type="presOf" srcId="{C8EBE568-E60F-4466-9203-378E3D73FE88}" destId="{4BC668C9-7463-4E55-AF46-3EB6A5315A88}" srcOrd="1" destOrd="0" presId="urn:microsoft.com/office/officeart/2005/8/layout/bList2"/>
    <dgm:cxn modelId="{12449841-9C7B-4B3B-B004-BCC89ED67EE7}" type="presOf" srcId="{3B7F0722-662E-4A0B-B396-BF30561BAF8B}" destId="{AA6EAE88-9411-4DFA-934E-0089042AB8BD}" srcOrd="0" destOrd="1" presId="urn:microsoft.com/office/officeart/2005/8/layout/bList2"/>
    <dgm:cxn modelId="{75E12745-DC65-4536-AC61-91088DEE9310}" type="presOf" srcId="{83EE5EBB-47E6-4E4E-BEDB-78B66665E78C}" destId="{C2A1D7A8-F27B-4AC2-9FA2-E75FA14719D0}" srcOrd="0" destOrd="0" presId="urn:microsoft.com/office/officeart/2005/8/layout/bList2"/>
    <dgm:cxn modelId="{BD6D974D-EA04-421F-8208-1C7EEC897B84}" srcId="{A7648249-157B-4609-AF84-4386E2613D07}" destId="{54DA0611-530E-4F87-A096-67CA465FB243}" srcOrd="2" destOrd="0" parTransId="{C6E1A4CF-A7B5-4117-B62F-E114FA42BF7C}" sibTransId="{538D38D9-47F8-43F6-ACF9-1278E95E03BB}"/>
    <dgm:cxn modelId="{172D0250-179C-4ECF-B781-DF5AF7D0E0D9}" srcId="{B8358E1B-B988-429F-98EC-2B2B4F544EFD}" destId="{8BD61B9C-DFCD-4421-8CC8-1FD46FB1D71A}" srcOrd="1" destOrd="0" parTransId="{BD899F3A-4933-4712-8BC5-889432B8F580}" sibTransId="{A0FB5BDD-60E6-45D3-B483-F2912B0BF015}"/>
    <dgm:cxn modelId="{1FC0DB51-8C9A-4BE9-957B-13C27CAE528A}" type="presOf" srcId="{3BEDA5B8-F9AE-428C-81CE-51BE4F9DF6B7}" destId="{C411FD72-F0F6-4D8C-8DC2-51E71DC3FC3C}" srcOrd="0" destOrd="4" presId="urn:microsoft.com/office/officeart/2005/8/layout/bList2"/>
    <dgm:cxn modelId="{91A72572-E894-4CAD-9D84-7CCB618B5A68}" srcId="{A7648249-157B-4609-AF84-4386E2613D07}" destId="{83EE5EBB-47E6-4E4E-BEDB-78B66665E78C}" srcOrd="3" destOrd="0" parTransId="{8D15512F-4780-480B-BE64-EC9AFE7AA53E}" sibTransId="{6BA64D62-8023-4552-914A-4C0D75637EBC}"/>
    <dgm:cxn modelId="{F6727F5A-F19F-4F43-870D-DFC8A05E3B8E}" type="presOf" srcId="{34819D4B-CFFD-4C9B-967D-D7ED10AEED43}" destId="{AA6EAE88-9411-4DFA-934E-0089042AB8BD}" srcOrd="0" destOrd="2" presId="urn:microsoft.com/office/officeart/2005/8/layout/bList2"/>
    <dgm:cxn modelId="{637FE883-0CC3-4FE3-B97F-FFA3A280D7D7}" type="presOf" srcId="{76FA4621-1A5D-4749-8A84-353A56E9EC45}" destId="{C411FD72-F0F6-4D8C-8DC2-51E71DC3FC3C}" srcOrd="0" destOrd="3" presId="urn:microsoft.com/office/officeart/2005/8/layout/bList2"/>
    <dgm:cxn modelId="{DFC29185-1CB9-4427-9099-A5027B65CC09}" type="presOf" srcId="{FAA8A570-164C-4680-B932-0B78326B1072}" destId="{7E81F231-CE39-41A9-AF43-08DF0620D7CB}" srcOrd="0" destOrd="0" presId="urn:microsoft.com/office/officeart/2005/8/layout/bList2"/>
    <dgm:cxn modelId="{A1E3158C-F643-4723-A8F7-8A7DF287A0AB}" srcId="{C8EBE568-E60F-4466-9203-378E3D73FE88}" destId="{34819D4B-CFFD-4C9B-967D-D7ED10AEED43}" srcOrd="2" destOrd="0" parTransId="{D66F9D44-035C-48CD-BC86-C43B586887AB}" sibTransId="{CCFD6D77-F62D-42F9-B992-06599F971670}"/>
    <dgm:cxn modelId="{EA57A891-8DF0-4577-8C5A-C27AAE5CC915}" type="presOf" srcId="{4CF944DD-395E-40A8-938C-3634F3A18CE8}" destId="{C411FD72-F0F6-4D8C-8DC2-51E71DC3FC3C}" srcOrd="0" destOrd="1" presId="urn:microsoft.com/office/officeart/2005/8/layout/bList2"/>
    <dgm:cxn modelId="{61A68B93-AD88-4B55-A29F-105A94608FD9}" srcId="{B5B23C7F-F248-43B8-9067-49DB79C2D6F1}" destId="{4CF944DD-395E-40A8-938C-3634F3A18CE8}" srcOrd="0" destOrd="0" parTransId="{A3FC82AA-2FFC-4220-971C-9C21963D3EA8}" sibTransId="{B5CED826-DBC3-430B-8C60-1B49F3A8861C}"/>
    <dgm:cxn modelId="{EA8C579F-7094-4744-BD5F-1488E77CCEB9}" type="presOf" srcId="{2CECE1A3-BFD9-4DA0-B47D-4D85AD3BFF1C}" destId="{C411FD72-F0F6-4D8C-8DC2-51E71DC3FC3C}" srcOrd="0" destOrd="2" presId="urn:microsoft.com/office/officeart/2005/8/layout/bList2"/>
    <dgm:cxn modelId="{590E799F-5B92-46F5-B59F-49A1DCC09FBE}" type="presOf" srcId="{B8358E1B-B988-429F-98EC-2B2B4F544EFD}" destId="{BAE28DA8-C23B-4DA2-9FD8-2AE716690EFD}" srcOrd="1" destOrd="0" presId="urn:microsoft.com/office/officeart/2005/8/layout/bList2"/>
    <dgm:cxn modelId="{D34A7EA8-BABB-459C-A5F3-4CB93F1AE568}" srcId="{83EE5EBB-47E6-4E4E-BEDB-78B66665E78C}" destId="{B5B23C7F-F248-43B8-9067-49DB79C2D6F1}" srcOrd="0" destOrd="0" parTransId="{337D44A1-6873-4AB3-9CAE-44F2CA62F700}" sibTransId="{0F19BB64-0366-4FC4-8296-3DEEC1E162CC}"/>
    <dgm:cxn modelId="{D90531AA-1028-4DC0-8009-79A17038225F}" type="presOf" srcId="{54DA0611-530E-4F87-A096-67CA465FB243}" destId="{0D371CE4-6FA6-48FD-89D0-09747E574599}" srcOrd="0" destOrd="0" presId="urn:microsoft.com/office/officeart/2005/8/layout/bList2"/>
    <dgm:cxn modelId="{E8854EB7-63AA-4716-9A33-9E0D843959E6}" type="presOf" srcId="{B8358E1B-B988-429F-98EC-2B2B4F544EFD}" destId="{90CC6CE8-2D8F-4EB4-9EC7-20B418904EE2}" srcOrd="0" destOrd="0" presId="urn:microsoft.com/office/officeart/2005/8/layout/bList2"/>
    <dgm:cxn modelId="{990D91BD-62ED-4815-A672-91EC06CB3965}" type="presOf" srcId="{D38BDF75-023A-47B4-9EA9-F51DCECB0BEC}" destId="{AA6EAE88-9411-4DFA-934E-0089042AB8BD}" srcOrd="0" destOrd="0" presId="urn:microsoft.com/office/officeart/2005/8/layout/bList2"/>
    <dgm:cxn modelId="{8957AAC1-E0CD-4108-8FE8-C9A1420276C1}" srcId="{B8358E1B-B988-429F-98EC-2B2B4F544EFD}" destId="{BEFB3D09-9BF4-460A-856C-7459027D4B2B}" srcOrd="0" destOrd="0" parTransId="{2C57329F-EDAA-4DD5-8CEC-B3D2C6A1957B}" sibTransId="{80075C8A-8460-48A0-BE77-05AEFDEBC3D0}"/>
    <dgm:cxn modelId="{432DCEC2-ECFA-4960-A088-C170BFE05CCE}" type="presOf" srcId="{83EE5EBB-47E6-4E4E-BEDB-78B66665E78C}" destId="{BFE4E27D-B84E-41DB-ABC0-1A26CFEC1F4A}" srcOrd="1" destOrd="0" presId="urn:microsoft.com/office/officeart/2005/8/layout/bList2"/>
    <dgm:cxn modelId="{74B687C3-B419-4D3D-BD73-560CC6FD27B7}" srcId="{B5B23C7F-F248-43B8-9067-49DB79C2D6F1}" destId="{76FA4621-1A5D-4749-8A84-353A56E9EC45}" srcOrd="2" destOrd="0" parTransId="{AD4ED3B5-BCF0-4D8B-83AC-DDA11ADF743A}" sibTransId="{9992F2CF-6BF5-4B8C-92AD-27441DD04C66}"/>
    <dgm:cxn modelId="{D32372C5-826D-4E67-9ACF-1119665B79F1}" type="presOf" srcId="{C8EBE568-E60F-4466-9203-378E3D73FE88}" destId="{D959EF64-DFDA-49D0-9191-F4B551980CDB}" srcOrd="0" destOrd="0" presId="urn:microsoft.com/office/officeart/2005/8/layout/bList2"/>
    <dgm:cxn modelId="{3846B2F1-E6FE-4FDD-A8D1-615889E3F7E9}" type="presOf" srcId="{B5B23C7F-F248-43B8-9067-49DB79C2D6F1}" destId="{C411FD72-F0F6-4D8C-8DC2-51E71DC3FC3C}" srcOrd="0" destOrd="0" presId="urn:microsoft.com/office/officeart/2005/8/layout/bList2"/>
    <dgm:cxn modelId="{4BAD98F9-6C8A-4231-B0FC-FE65F7A3D1E0}" srcId="{C8EBE568-E60F-4466-9203-378E3D73FE88}" destId="{D38BDF75-023A-47B4-9EA9-F51DCECB0BEC}" srcOrd="0" destOrd="0" parTransId="{6F6CBD73-F38B-43CA-B70F-7C44AA5AC777}" sibTransId="{6E1AE7F4-7B03-40F7-BF10-8B3E2BEEEEEB}"/>
    <dgm:cxn modelId="{49DE2BFC-C190-4F33-87A4-C26A038EC637}" type="presOf" srcId="{2CAA2677-E644-4466-8A30-FA28DEE85FDA}" destId="{ECD268F4-96A0-4958-87F4-171F4CE2A6A8}" srcOrd="0" destOrd="0" presId="urn:microsoft.com/office/officeart/2005/8/layout/bList2"/>
    <dgm:cxn modelId="{56C83B89-D718-46D5-B3B0-96D224C65106}" type="presParOf" srcId="{55FEA0CA-4194-4C20-B3FE-4C9C0EEA1EE9}" destId="{CD8E9275-214D-45FA-A9ED-7B925A31B6DC}" srcOrd="0" destOrd="0" presId="urn:microsoft.com/office/officeart/2005/8/layout/bList2"/>
    <dgm:cxn modelId="{5C8C1F07-64E2-442F-880E-8268BE75D339}" type="presParOf" srcId="{CD8E9275-214D-45FA-A9ED-7B925A31B6DC}" destId="{AA6EAE88-9411-4DFA-934E-0089042AB8BD}" srcOrd="0" destOrd="0" presId="urn:microsoft.com/office/officeart/2005/8/layout/bList2"/>
    <dgm:cxn modelId="{794765EA-B6FF-4FE1-8106-0A0B45561F0E}" type="presParOf" srcId="{CD8E9275-214D-45FA-A9ED-7B925A31B6DC}" destId="{D959EF64-DFDA-49D0-9191-F4B551980CDB}" srcOrd="1" destOrd="0" presId="urn:microsoft.com/office/officeart/2005/8/layout/bList2"/>
    <dgm:cxn modelId="{52DAE1B8-7185-4FD3-9581-5FBCE4A65CB1}" type="presParOf" srcId="{CD8E9275-214D-45FA-A9ED-7B925A31B6DC}" destId="{4BC668C9-7463-4E55-AF46-3EB6A5315A88}" srcOrd="2" destOrd="0" presId="urn:microsoft.com/office/officeart/2005/8/layout/bList2"/>
    <dgm:cxn modelId="{1068B148-6E5F-486F-873F-2CFBF9B59CF0}" type="presParOf" srcId="{CD8E9275-214D-45FA-A9ED-7B925A31B6DC}" destId="{5469C447-2F52-45C5-80EA-A4D31AEA47DC}" srcOrd="3" destOrd="0" presId="urn:microsoft.com/office/officeart/2005/8/layout/bList2"/>
    <dgm:cxn modelId="{E44186FB-93B3-4669-8203-DB6A871B6F85}" type="presParOf" srcId="{55FEA0CA-4194-4C20-B3FE-4C9C0EEA1EE9}" destId="{ECD268F4-96A0-4958-87F4-171F4CE2A6A8}" srcOrd="1" destOrd="0" presId="urn:microsoft.com/office/officeart/2005/8/layout/bList2"/>
    <dgm:cxn modelId="{EEA29EC3-968B-4F87-9E54-6BFE3201EC01}" type="presParOf" srcId="{55FEA0CA-4194-4C20-B3FE-4C9C0EEA1EE9}" destId="{431D5528-6A91-4237-9A49-F1FDC135EA15}" srcOrd="2" destOrd="0" presId="urn:microsoft.com/office/officeart/2005/8/layout/bList2"/>
    <dgm:cxn modelId="{F4DA1B2F-F770-4CD8-A22C-6D209F02D1EC}" type="presParOf" srcId="{431D5528-6A91-4237-9A49-F1FDC135EA15}" destId="{5C50EE6E-EB1F-4187-AB9D-C88EEBFC4E68}" srcOrd="0" destOrd="0" presId="urn:microsoft.com/office/officeart/2005/8/layout/bList2"/>
    <dgm:cxn modelId="{615B154A-E0E8-4FFF-B0F4-8C1C97D980A3}" type="presParOf" srcId="{431D5528-6A91-4237-9A49-F1FDC135EA15}" destId="{90CC6CE8-2D8F-4EB4-9EC7-20B418904EE2}" srcOrd="1" destOrd="0" presId="urn:microsoft.com/office/officeart/2005/8/layout/bList2"/>
    <dgm:cxn modelId="{2445E80A-DFA7-46DE-8018-2C6E8206F65E}" type="presParOf" srcId="{431D5528-6A91-4237-9A49-F1FDC135EA15}" destId="{BAE28DA8-C23B-4DA2-9FD8-2AE716690EFD}" srcOrd="2" destOrd="0" presId="urn:microsoft.com/office/officeart/2005/8/layout/bList2"/>
    <dgm:cxn modelId="{F02D4C2A-04A6-4D52-B8B5-B9159E3EE895}" type="presParOf" srcId="{431D5528-6A91-4237-9A49-F1FDC135EA15}" destId="{5987B0E8-6B93-49BC-8422-43424762599C}" srcOrd="3" destOrd="0" presId="urn:microsoft.com/office/officeart/2005/8/layout/bList2"/>
    <dgm:cxn modelId="{164555BE-F3EE-4AF0-A683-BAAE88D57CC3}" type="presParOf" srcId="{55FEA0CA-4194-4C20-B3FE-4C9C0EEA1EE9}" destId="{7E81F231-CE39-41A9-AF43-08DF0620D7CB}" srcOrd="3" destOrd="0" presId="urn:microsoft.com/office/officeart/2005/8/layout/bList2"/>
    <dgm:cxn modelId="{C20E0467-9186-4160-BF60-D6552E3FB846}" type="presParOf" srcId="{55FEA0CA-4194-4C20-B3FE-4C9C0EEA1EE9}" destId="{C192EC53-869A-4991-92E8-CB87F6CC5A92}" srcOrd="4" destOrd="0" presId="urn:microsoft.com/office/officeart/2005/8/layout/bList2"/>
    <dgm:cxn modelId="{211263C0-98CF-43B8-B0E3-A1291C499B73}" type="presParOf" srcId="{C192EC53-869A-4991-92E8-CB87F6CC5A92}" destId="{1B74E4F5-0F5E-4B40-9D98-5323A95D110C}" srcOrd="0" destOrd="0" presId="urn:microsoft.com/office/officeart/2005/8/layout/bList2"/>
    <dgm:cxn modelId="{BD379637-F534-4D43-8605-7AEF8588307A}" type="presParOf" srcId="{C192EC53-869A-4991-92E8-CB87F6CC5A92}" destId="{0D371CE4-6FA6-48FD-89D0-09747E574599}" srcOrd="1" destOrd="0" presId="urn:microsoft.com/office/officeart/2005/8/layout/bList2"/>
    <dgm:cxn modelId="{7A747D30-0839-424B-B2C7-31995602380D}" type="presParOf" srcId="{C192EC53-869A-4991-92E8-CB87F6CC5A92}" destId="{F7F8B53F-E1FB-42ED-9F4A-C6DD611FD165}" srcOrd="2" destOrd="0" presId="urn:microsoft.com/office/officeart/2005/8/layout/bList2"/>
    <dgm:cxn modelId="{FA536DFD-EE99-4774-9FBF-6B47D8D9CEB2}" type="presParOf" srcId="{C192EC53-869A-4991-92E8-CB87F6CC5A92}" destId="{3169F81D-0DA1-4130-BD6A-EED910B7FD30}" srcOrd="3" destOrd="0" presId="urn:microsoft.com/office/officeart/2005/8/layout/bList2"/>
    <dgm:cxn modelId="{BB1CDE76-EB1D-4F76-AD64-6FBC3DE8715E}" type="presParOf" srcId="{55FEA0CA-4194-4C20-B3FE-4C9C0EEA1EE9}" destId="{354207DA-33FE-4B9A-B65B-99F5F045DA27}" srcOrd="5" destOrd="0" presId="urn:microsoft.com/office/officeart/2005/8/layout/bList2"/>
    <dgm:cxn modelId="{06106A25-2387-461B-A808-E5130F4D2E24}" type="presParOf" srcId="{55FEA0CA-4194-4C20-B3FE-4C9C0EEA1EE9}" destId="{A4536D23-B204-4EAB-A31C-C6B143B2563D}" srcOrd="6" destOrd="0" presId="urn:microsoft.com/office/officeart/2005/8/layout/bList2"/>
    <dgm:cxn modelId="{787817B2-DDE8-4063-B391-A0FA441B4444}" type="presParOf" srcId="{A4536D23-B204-4EAB-A31C-C6B143B2563D}" destId="{C411FD72-F0F6-4D8C-8DC2-51E71DC3FC3C}" srcOrd="0" destOrd="0" presId="urn:microsoft.com/office/officeart/2005/8/layout/bList2"/>
    <dgm:cxn modelId="{B91B77D2-41AD-4F84-8E0F-681878FA0C48}" type="presParOf" srcId="{A4536D23-B204-4EAB-A31C-C6B143B2563D}" destId="{C2A1D7A8-F27B-4AC2-9FA2-E75FA14719D0}" srcOrd="1" destOrd="0" presId="urn:microsoft.com/office/officeart/2005/8/layout/bList2"/>
    <dgm:cxn modelId="{0F9E5DE0-F092-41BD-9FFF-AD5DEE7ED49B}" type="presParOf" srcId="{A4536D23-B204-4EAB-A31C-C6B143B2563D}" destId="{BFE4E27D-B84E-41DB-ABC0-1A26CFEC1F4A}" srcOrd="2" destOrd="0" presId="urn:microsoft.com/office/officeart/2005/8/layout/bList2"/>
    <dgm:cxn modelId="{7E808F59-D1AB-486E-9C0C-4743E6D9BE8C}" type="presParOf" srcId="{A4536D23-B204-4EAB-A31C-C6B143B2563D}" destId="{0D64DD45-CD8B-469F-9E28-C73613F59ABB}"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92641A1-AAF4-480F-9BAC-660BC4DA1F12}" type="doc">
      <dgm:prSet loTypeId="urn:microsoft.com/office/officeart/2005/8/layout/default" loCatId="list" qsTypeId="urn:microsoft.com/office/officeart/2005/8/quickstyle/simple1" qsCatId="simple" csTypeId="urn:microsoft.com/office/officeart/2005/8/colors/accent0_2" csCatId="mainScheme"/>
      <dgm:spPr/>
      <dgm:t>
        <a:bodyPr/>
        <a:lstStyle/>
        <a:p>
          <a:endParaRPr lang="tr-TR"/>
        </a:p>
      </dgm:t>
    </dgm:pt>
    <dgm:pt modelId="{79E66356-57B6-466A-A71B-F02EF83593E6}">
      <dgm:prSet/>
      <dgm:spPr/>
      <dgm:t>
        <a:bodyPr/>
        <a:lstStyle/>
        <a:p>
          <a:pPr rtl="0"/>
          <a:r>
            <a:rPr lang="tr-TR" dirty="0" err="1"/>
            <a:t>Erasmus</a:t>
          </a:r>
          <a:r>
            <a:rPr lang="tr-TR" dirty="0"/>
            <a:t>+: Bir öğrencinin öğreniminin bir bölümünü ikili </a:t>
          </a:r>
          <a:r>
            <a:rPr lang="tr-TR"/>
            <a:t>anlaşma ile ortak olunan Avrupa’daki bir üniversitede gerçekleştirmesidir.</a:t>
          </a:r>
        </a:p>
      </dgm:t>
    </dgm:pt>
    <dgm:pt modelId="{381B59BB-2124-466E-863D-F60B7403BB09}" type="parTrans" cxnId="{B4B19EDA-90C4-4EAA-A72A-339B3A607024}">
      <dgm:prSet/>
      <dgm:spPr/>
      <dgm:t>
        <a:bodyPr/>
        <a:lstStyle/>
        <a:p>
          <a:endParaRPr lang="tr-TR"/>
        </a:p>
      </dgm:t>
    </dgm:pt>
    <dgm:pt modelId="{7773B135-FA6D-4DCF-8933-D3C5E23C6294}" type="sibTrans" cxnId="{B4B19EDA-90C4-4EAA-A72A-339B3A607024}">
      <dgm:prSet/>
      <dgm:spPr/>
      <dgm:t>
        <a:bodyPr/>
        <a:lstStyle/>
        <a:p>
          <a:endParaRPr lang="tr-TR"/>
        </a:p>
      </dgm:t>
    </dgm:pt>
    <dgm:pt modelId="{33934A2C-8019-45CD-B975-488B0B7DE83A}">
      <dgm:prSet/>
      <dgm:spPr/>
      <dgm:t>
        <a:bodyPr/>
        <a:lstStyle/>
        <a:p>
          <a:pPr rtl="0"/>
          <a:r>
            <a:rPr lang="tr-TR"/>
            <a:t>Başvuru Koşulları:</a:t>
          </a:r>
        </a:p>
      </dgm:t>
    </dgm:pt>
    <dgm:pt modelId="{102406F1-3433-4E85-90B8-D434DB115037}" type="parTrans" cxnId="{307CCBA1-116E-4694-ABD1-D0CB78419A2C}">
      <dgm:prSet/>
      <dgm:spPr/>
      <dgm:t>
        <a:bodyPr/>
        <a:lstStyle/>
        <a:p>
          <a:endParaRPr lang="tr-TR"/>
        </a:p>
      </dgm:t>
    </dgm:pt>
    <dgm:pt modelId="{7464913E-5305-4AFD-9E49-247E91E67E2B}" type="sibTrans" cxnId="{307CCBA1-116E-4694-ABD1-D0CB78419A2C}">
      <dgm:prSet/>
      <dgm:spPr/>
      <dgm:t>
        <a:bodyPr/>
        <a:lstStyle/>
        <a:p>
          <a:endParaRPr lang="tr-TR"/>
        </a:p>
      </dgm:t>
    </dgm:pt>
    <dgm:pt modelId="{22434EF8-9F20-4B17-8E7C-54FF02C182B9}">
      <dgm:prSet/>
      <dgm:spPr/>
      <dgm:t>
        <a:bodyPr/>
        <a:lstStyle/>
        <a:p>
          <a:pPr rtl="0"/>
          <a:r>
            <a:rPr lang="tr-TR"/>
            <a:t>En az 2. sınıfta olmak</a:t>
          </a:r>
        </a:p>
      </dgm:t>
    </dgm:pt>
    <dgm:pt modelId="{7D2A2B64-DDB3-4786-939D-7D3B4294431E}" type="parTrans" cxnId="{03A17327-9CFC-4B2B-B542-ECBB4B4D0EAD}">
      <dgm:prSet/>
      <dgm:spPr/>
      <dgm:t>
        <a:bodyPr/>
        <a:lstStyle/>
        <a:p>
          <a:endParaRPr lang="tr-TR"/>
        </a:p>
      </dgm:t>
    </dgm:pt>
    <dgm:pt modelId="{04022EB2-6EA3-4FAC-8514-82D54AD0FB28}" type="sibTrans" cxnId="{03A17327-9CFC-4B2B-B542-ECBB4B4D0EAD}">
      <dgm:prSet/>
      <dgm:spPr/>
      <dgm:t>
        <a:bodyPr/>
        <a:lstStyle/>
        <a:p>
          <a:endParaRPr lang="tr-TR"/>
        </a:p>
      </dgm:t>
    </dgm:pt>
    <dgm:pt modelId="{193E6823-3607-406C-96E2-632E61BDBEAC}">
      <dgm:prSet/>
      <dgm:spPr/>
      <dgm:t>
        <a:bodyPr/>
        <a:lstStyle/>
        <a:p>
          <a:pPr rtl="0"/>
          <a:r>
            <a:rPr lang="tr-TR"/>
            <a:t>GNO 2,20 ve üzeri olması</a:t>
          </a:r>
        </a:p>
      </dgm:t>
    </dgm:pt>
    <dgm:pt modelId="{5B897DC3-0F57-48D4-A8D6-15D189EC261F}" type="parTrans" cxnId="{747D47D1-B145-40BD-B572-07D223F4B533}">
      <dgm:prSet/>
      <dgm:spPr/>
      <dgm:t>
        <a:bodyPr/>
        <a:lstStyle/>
        <a:p>
          <a:endParaRPr lang="tr-TR"/>
        </a:p>
      </dgm:t>
    </dgm:pt>
    <dgm:pt modelId="{4EFB9109-5C85-44B8-B2A2-DC2604AB0252}" type="sibTrans" cxnId="{747D47D1-B145-40BD-B572-07D223F4B533}">
      <dgm:prSet/>
      <dgm:spPr/>
      <dgm:t>
        <a:bodyPr/>
        <a:lstStyle/>
        <a:p>
          <a:endParaRPr lang="tr-TR"/>
        </a:p>
      </dgm:t>
    </dgm:pt>
    <dgm:pt modelId="{18199A42-823E-48F1-A614-A3D22C3533C5}">
      <dgm:prSet/>
      <dgm:spPr/>
      <dgm:t>
        <a:bodyPr/>
        <a:lstStyle/>
        <a:p>
          <a:pPr rtl="0"/>
          <a:r>
            <a:rPr lang="tr-TR"/>
            <a:t>İngilizce gramer bilgisine, konuşma ve anlama becerisine sahip olmak</a:t>
          </a:r>
        </a:p>
      </dgm:t>
    </dgm:pt>
    <dgm:pt modelId="{D8E16EF9-ADD4-4F62-AD57-16CB1772D677}" type="parTrans" cxnId="{BB6CA44A-C90B-49F2-9768-5653ABE1CDEA}">
      <dgm:prSet/>
      <dgm:spPr/>
      <dgm:t>
        <a:bodyPr/>
        <a:lstStyle/>
        <a:p>
          <a:endParaRPr lang="tr-TR"/>
        </a:p>
      </dgm:t>
    </dgm:pt>
    <dgm:pt modelId="{FA496178-D259-4736-A93A-3361408A2FDF}" type="sibTrans" cxnId="{BB6CA44A-C90B-49F2-9768-5653ABE1CDEA}">
      <dgm:prSet/>
      <dgm:spPr/>
      <dgm:t>
        <a:bodyPr/>
        <a:lstStyle/>
        <a:p>
          <a:endParaRPr lang="tr-TR"/>
        </a:p>
      </dgm:t>
    </dgm:pt>
    <dgm:pt modelId="{BC4AC020-7105-4F43-9465-501341505AF9}">
      <dgm:prSet/>
      <dgm:spPr/>
      <dgm:t>
        <a:bodyPr/>
        <a:lstStyle/>
        <a:p>
          <a:pPr rtl="0"/>
          <a:r>
            <a:rPr lang="tr-TR"/>
            <a:t>Genellikle her yıl Aralık ayı sonuna kadar dil sınavı başvuruları yapılır</a:t>
          </a:r>
        </a:p>
      </dgm:t>
    </dgm:pt>
    <dgm:pt modelId="{47ADAD49-5D69-4B95-A92A-6557EEC246DD}" type="parTrans" cxnId="{2F21F819-3813-467A-8710-83B3D17B1CBF}">
      <dgm:prSet/>
      <dgm:spPr/>
      <dgm:t>
        <a:bodyPr/>
        <a:lstStyle/>
        <a:p>
          <a:endParaRPr lang="tr-TR"/>
        </a:p>
      </dgm:t>
    </dgm:pt>
    <dgm:pt modelId="{180E400A-9D9D-4520-A883-80C9788E1AF6}" type="sibTrans" cxnId="{2F21F819-3813-467A-8710-83B3D17B1CBF}">
      <dgm:prSet/>
      <dgm:spPr/>
      <dgm:t>
        <a:bodyPr/>
        <a:lstStyle/>
        <a:p>
          <a:endParaRPr lang="tr-TR"/>
        </a:p>
      </dgm:t>
    </dgm:pt>
    <dgm:pt modelId="{EC045DAD-BC75-4BEA-A5B8-258E91DC792D}">
      <dgm:prSet/>
      <dgm:spPr/>
      <dgm:t>
        <a:bodyPr/>
        <a:lstStyle/>
        <a:p>
          <a:pPr rtl="0"/>
          <a:r>
            <a:rPr lang="tr-TR"/>
            <a:t>Değerlendirme sonuçları: %50 GNO + %50 Dil puanı</a:t>
          </a:r>
        </a:p>
      </dgm:t>
    </dgm:pt>
    <dgm:pt modelId="{C53C13DD-198F-4EFC-9D67-137D66981B88}" type="parTrans" cxnId="{E2C4610C-5A16-4F37-9A73-7812CB8C8179}">
      <dgm:prSet/>
      <dgm:spPr/>
      <dgm:t>
        <a:bodyPr/>
        <a:lstStyle/>
        <a:p>
          <a:endParaRPr lang="tr-TR"/>
        </a:p>
      </dgm:t>
    </dgm:pt>
    <dgm:pt modelId="{0C74A3BE-5D8F-48BD-8517-AC076D973894}" type="sibTrans" cxnId="{E2C4610C-5A16-4F37-9A73-7812CB8C8179}">
      <dgm:prSet/>
      <dgm:spPr/>
      <dgm:t>
        <a:bodyPr/>
        <a:lstStyle/>
        <a:p>
          <a:endParaRPr lang="tr-TR"/>
        </a:p>
      </dgm:t>
    </dgm:pt>
    <dgm:pt modelId="{D859B8C6-7D4D-46D4-AFB2-73C8F8179C7A}">
      <dgm:prSet/>
      <dgm:spPr/>
      <dgm:t>
        <a:bodyPr/>
        <a:lstStyle/>
        <a:p>
          <a:pPr rtl="0"/>
          <a:r>
            <a:rPr lang="tr-TR"/>
            <a:t>Daha fazla bilgi için lütfen Erasmus Bölüm Koordinatörü Öğr. Gör. Dr. Ömer KARA’ya başvurunuz.</a:t>
          </a:r>
        </a:p>
      </dgm:t>
    </dgm:pt>
    <dgm:pt modelId="{E307D8E2-4E7D-4BD4-B6E2-0E25CE680A95}" type="parTrans" cxnId="{A7D09C5A-C949-40AF-B231-E455C84EAD55}">
      <dgm:prSet/>
      <dgm:spPr/>
      <dgm:t>
        <a:bodyPr/>
        <a:lstStyle/>
        <a:p>
          <a:endParaRPr lang="tr-TR"/>
        </a:p>
      </dgm:t>
    </dgm:pt>
    <dgm:pt modelId="{3088BEE9-87B1-44C1-9E53-8BC2F24F7358}" type="sibTrans" cxnId="{A7D09C5A-C949-40AF-B231-E455C84EAD55}">
      <dgm:prSet/>
      <dgm:spPr/>
      <dgm:t>
        <a:bodyPr/>
        <a:lstStyle/>
        <a:p>
          <a:endParaRPr lang="tr-TR"/>
        </a:p>
      </dgm:t>
    </dgm:pt>
    <dgm:pt modelId="{33272C0B-8743-4919-83EE-B578949B77D5}" type="pres">
      <dgm:prSet presAssocID="{492641A1-AAF4-480F-9BAC-660BC4DA1F12}" presName="diagram" presStyleCnt="0">
        <dgm:presLayoutVars>
          <dgm:dir/>
          <dgm:resizeHandles val="exact"/>
        </dgm:presLayoutVars>
      </dgm:prSet>
      <dgm:spPr/>
    </dgm:pt>
    <dgm:pt modelId="{3C31232E-D911-4A27-8E92-4DE770CD3FA1}" type="pres">
      <dgm:prSet presAssocID="{79E66356-57B6-466A-A71B-F02EF83593E6}" presName="node" presStyleLbl="node1" presStyleIdx="0" presStyleCnt="5">
        <dgm:presLayoutVars>
          <dgm:bulletEnabled val="1"/>
        </dgm:presLayoutVars>
      </dgm:prSet>
      <dgm:spPr/>
    </dgm:pt>
    <dgm:pt modelId="{E23CCC4F-2528-4112-AC59-6B9C74762A2D}" type="pres">
      <dgm:prSet presAssocID="{7773B135-FA6D-4DCF-8933-D3C5E23C6294}" presName="sibTrans" presStyleCnt="0"/>
      <dgm:spPr/>
    </dgm:pt>
    <dgm:pt modelId="{28CB49B4-AEE1-4FC7-9C31-8BA8D1C39C33}" type="pres">
      <dgm:prSet presAssocID="{33934A2C-8019-45CD-B975-488B0B7DE83A}" presName="node" presStyleLbl="node1" presStyleIdx="1" presStyleCnt="5">
        <dgm:presLayoutVars>
          <dgm:bulletEnabled val="1"/>
        </dgm:presLayoutVars>
      </dgm:prSet>
      <dgm:spPr/>
    </dgm:pt>
    <dgm:pt modelId="{CEB042EA-A339-408E-829E-99DD896C8824}" type="pres">
      <dgm:prSet presAssocID="{7464913E-5305-4AFD-9E49-247E91E67E2B}" presName="sibTrans" presStyleCnt="0"/>
      <dgm:spPr/>
    </dgm:pt>
    <dgm:pt modelId="{FD0C8183-B9F7-4779-97C3-B7008B8355C1}" type="pres">
      <dgm:prSet presAssocID="{BC4AC020-7105-4F43-9465-501341505AF9}" presName="node" presStyleLbl="node1" presStyleIdx="2" presStyleCnt="5">
        <dgm:presLayoutVars>
          <dgm:bulletEnabled val="1"/>
        </dgm:presLayoutVars>
      </dgm:prSet>
      <dgm:spPr/>
    </dgm:pt>
    <dgm:pt modelId="{2D30481F-0367-4E2A-8C2A-CA212D9A62F3}" type="pres">
      <dgm:prSet presAssocID="{180E400A-9D9D-4520-A883-80C9788E1AF6}" presName="sibTrans" presStyleCnt="0"/>
      <dgm:spPr/>
    </dgm:pt>
    <dgm:pt modelId="{45938A27-B1E2-46F9-8C37-126E6C468A78}" type="pres">
      <dgm:prSet presAssocID="{EC045DAD-BC75-4BEA-A5B8-258E91DC792D}" presName="node" presStyleLbl="node1" presStyleIdx="3" presStyleCnt="5">
        <dgm:presLayoutVars>
          <dgm:bulletEnabled val="1"/>
        </dgm:presLayoutVars>
      </dgm:prSet>
      <dgm:spPr/>
    </dgm:pt>
    <dgm:pt modelId="{A49E93C9-B9EE-4382-8FA8-4E7AFB150418}" type="pres">
      <dgm:prSet presAssocID="{0C74A3BE-5D8F-48BD-8517-AC076D973894}" presName="sibTrans" presStyleCnt="0"/>
      <dgm:spPr/>
    </dgm:pt>
    <dgm:pt modelId="{A06815A7-C41F-40F5-85EE-26FA55F3BBCE}" type="pres">
      <dgm:prSet presAssocID="{D859B8C6-7D4D-46D4-AFB2-73C8F8179C7A}" presName="node" presStyleLbl="node1" presStyleIdx="4" presStyleCnt="5">
        <dgm:presLayoutVars>
          <dgm:bulletEnabled val="1"/>
        </dgm:presLayoutVars>
      </dgm:prSet>
      <dgm:spPr/>
    </dgm:pt>
  </dgm:ptLst>
  <dgm:cxnLst>
    <dgm:cxn modelId="{E2C4610C-5A16-4F37-9A73-7812CB8C8179}" srcId="{492641A1-AAF4-480F-9BAC-660BC4DA1F12}" destId="{EC045DAD-BC75-4BEA-A5B8-258E91DC792D}" srcOrd="3" destOrd="0" parTransId="{C53C13DD-198F-4EFC-9D67-137D66981B88}" sibTransId="{0C74A3BE-5D8F-48BD-8517-AC076D973894}"/>
    <dgm:cxn modelId="{2F21F819-3813-467A-8710-83B3D17B1CBF}" srcId="{492641A1-AAF4-480F-9BAC-660BC4DA1F12}" destId="{BC4AC020-7105-4F43-9465-501341505AF9}" srcOrd="2" destOrd="0" parTransId="{47ADAD49-5D69-4B95-A92A-6557EEC246DD}" sibTransId="{180E400A-9D9D-4520-A883-80C9788E1AF6}"/>
    <dgm:cxn modelId="{097D1123-D232-4038-BAA0-C7DC978E0549}" type="presOf" srcId="{22434EF8-9F20-4B17-8E7C-54FF02C182B9}" destId="{28CB49B4-AEE1-4FC7-9C31-8BA8D1C39C33}" srcOrd="0" destOrd="1" presId="urn:microsoft.com/office/officeart/2005/8/layout/default"/>
    <dgm:cxn modelId="{03A17327-9CFC-4B2B-B542-ECBB4B4D0EAD}" srcId="{33934A2C-8019-45CD-B975-488B0B7DE83A}" destId="{22434EF8-9F20-4B17-8E7C-54FF02C182B9}" srcOrd="0" destOrd="0" parTransId="{7D2A2B64-DDB3-4786-939D-7D3B4294431E}" sibTransId="{04022EB2-6EA3-4FAC-8514-82D54AD0FB28}"/>
    <dgm:cxn modelId="{BB6CA44A-C90B-49F2-9768-5653ABE1CDEA}" srcId="{33934A2C-8019-45CD-B975-488B0B7DE83A}" destId="{18199A42-823E-48F1-A614-A3D22C3533C5}" srcOrd="2" destOrd="0" parTransId="{D8E16EF9-ADD4-4F62-AD57-16CB1772D677}" sibTransId="{FA496178-D259-4736-A93A-3361408A2FDF}"/>
    <dgm:cxn modelId="{A983FE51-9E72-402E-ADDF-1ADB259404EF}" type="presOf" srcId="{492641A1-AAF4-480F-9BAC-660BC4DA1F12}" destId="{33272C0B-8743-4919-83EE-B578949B77D5}" srcOrd="0" destOrd="0" presId="urn:microsoft.com/office/officeart/2005/8/layout/default"/>
    <dgm:cxn modelId="{A7D09C5A-C949-40AF-B231-E455C84EAD55}" srcId="{492641A1-AAF4-480F-9BAC-660BC4DA1F12}" destId="{D859B8C6-7D4D-46D4-AFB2-73C8F8179C7A}" srcOrd="4" destOrd="0" parTransId="{E307D8E2-4E7D-4BD4-B6E2-0E25CE680A95}" sibTransId="{3088BEE9-87B1-44C1-9E53-8BC2F24F7358}"/>
    <dgm:cxn modelId="{307CCBA1-116E-4694-ABD1-D0CB78419A2C}" srcId="{492641A1-AAF4-480F-9BAC-660BC4DA1F12}" destId="{33934A2C-8019-45CD-B975-488B0B7DE83A}" srcOrd="1" destOrd="0" parTransId="{102406F1-3433-4E85-90B8-D434DB115037}" sibTransId="{7464913E-5305-4AFD-9E49-247E91E67E2B}"/>
    <dgm:cxn modelId="{B39122B1-B561-455A-ADDF-77C9AC6C348F}" type="presOf" srcId="{193E6823-3607-406C-96E2-632E61BDBEAC}" destId="{28CB49B4-AEE1-4FC7-9C31-8BA8D1C39C33}" srcOrd="0" destOrd="2" presId="urn:microsoft.com/office/officeart/2005/8/layout/default"/>
    <dgm:cxn modelId="{F35C18BA-5F5A-4ADF-809B-505E400A00AE}" type="presOf" srcId="{BC4AC020-7105-4F43-9465-501341505AF9}" destId="{FD0C8183-B9F7-4779-97C3-B7008B8355C1}" srcOrd="0" destOrd="0" presId="urn:microsoft.com/office/officeart/2005/8/layout/default"/>
    <dgm:cxn modelId="{F3795FC5-78A5-477E-81D2-02B5C29DBDFC}" type="presOf" srcId="{D859B8C6-7D4D-46D4-AFB2-73C8F8179C7A}" destId="{A06815A7-C41F-40F5-85EE-26FA55F3BBCE}" srcOrd="0" destOrd="0" presId="urn:microsoft.com/office/officeart/2005/8/layout/default"/>
    <dgm:cxn modelId="{D43736C6-19A0-4F83-A2C9-293360F5B8DD}" type="presOf" srcId="{33934A2C-8019-45CD-B975-488B0B7DE83A}" destId="{28CB49B4-AEE1-4FC7-9C31-8BA8D1C39C33}" srcOrd="0" destOrd="0" presId="urn:microsoft.com/office/officeart/2005/8/layout/default"/>
    <dgm:cxn modelId="{12A107CF-DD94-430C-9258-9236E9C82488}" type="presOf" srcId="{18199A42-823E-48F1-A614-A3D22C3533C5}" destId="{28CB49B4-AEE1-4FC7-9C31-8BA8D1C39C33}" srcOrd="0" destOrd="3" presId="urn:microsoft.com/office/officeart/2005/8/layout/default"/>
    <dgm:cxn modelId="{747D47D1-B145-40BD-B572-07D223F4B533}" srcId="{33934A2C-8019-45CD-B975-488B0B7DE83A}" destId="{193E6823-3607-406C-96E2-632E61BDBEAC}" srcOrd="1" destOrd="0" parTransId="{5B897DC3-0F57-48D4-A8D6-15D189EC261F}" sibTransId="{4EFB9109-5C85-44B8-B2A2-DC2604AB0252}"/>
    <dgm:cxn modelId="{B4B19EDA-90C4-4EAA-A72A-339B3A607024}" srcId="{492641A1-AAF4-480F-9BAC-660BC4DA1F12}" destId="{79E66356-57B6-466A-A71B-F02EF83593E6}" srcOrd="0" destOrd="0" parTransId="{381B59BB-2124-466E-863D-F60B7403BB09}" sibTransId="{7773B135-FA6D-4DCF-8933-D3C5E23C6294}"/>
    <dgm:cxn modelId="{76C7E0F2-825E-4897-A049-1051C56B532F}" type="presOf" srcId="{79E66356-57B6-466A-A71B-F02EF83593E6}" destId="{3C31232E-D911-4A27-8E92-4DE770CD3FA1}" srcOrd="0" destOrd="0" presId="urn:microsoft.com/office/officeart/2005/8/layout/default"/>
    <dgm:cxn modelId="{C5F997F9-4963-4139-ADF2-E5BD453D635F}" type="presOf" srcId="{EC045DAD-BC75-4BEA-A5B8-258E91DC792D}" destId="{45938A27-B1E2-46F9-8C37-126E6C468A78}" srcOrd="0" destOrd="0" presId="urn:microsoft.com/office/officeart/2005/8/layout/default"/>
    <dgm:cxn modelId="{F10D8530-77CF-4745-950E-296D253D44FF}" type="presParOf" srcId="{33272C0B-8743-4919-83EE-B578949B77D5}" destId="{3C31232E-D911-4A27-8E92-4DE770CD3FA1}" srcOrd="0" destOrd="0" presId="urn:microsoft.com/office/officeart/2005/8/layout/default"/>
    <dgm:cxn modelId="{F07BCA0A-6D63-4C0A-B790-22B7171D9F69}" type="presParOf" srcId="{33272C0B-8743-4919-83EE-B578949B77D5}" destId="{E23CCC4F-2528-4112-AC59-6B9C74762A2D}" srcOrd="1" destOrd="0" presId="urn:microsoft.com/office/officeart/2005/8/layout/default"/>
    <dgm:cxn modelId="{D5CA15EB-D83F-43CE-858D-47CDA4BD4DBA}" type="presParOf" srcId="{33272C0B-8743-4919-83EE-B578949B77D5}" destId="{28CB49B4-AEE1-4FC7-9C31-8BA8D1C39C33}" srcOrd="2" destOrd="0" presId="urn:microsoft.com/office/officeart/2005/8/layout/default"/>
    <dgm:cxn modelId="{20FF2D28-3666-477B-A60D-F04A82EEA607}" type="presParOf" srcId="{33272C0B-8743-4919-83EE-B578949B77D5}" destId="{CEB042EA-A339-408E-829E-99DD896C8824}" srcOrd="3" destOrd="0" presId="urn:microsoft.com/office/officeart/2005/8/layout/default"/>
    <dgm:cxn modelId="{5BAC50C9-7A4F-49D6-A2C9-80D084C52430}" type="presParOf" srcId="{33272C0B-8743-4919-83EE-B578949B77D5}" destId="{FD0C8183-B9F7-4779-97C3-B7008B8355C1}" srcOrd="4" destOrd="0" presId="urn:microsoft.com/office/officeart/2005/8/layout/default"/>
    <dgm:cxn modelId="{1A88E596-56E7-4D32-A335-036BECD7626F}" type="presParOf" srcId="{33272C0B-8743-4919-83EE-B578949B77D5}" destId="{2D30481F-0367-4E2A-8C2A-CA212D9A62F3}" srcOrd="5" destOrd="0" presId="urn:microsoft.com/office/officeart/2005/8/layout/default"/>
    <dgm:cxn modelId="{00904B67-AB30-4D00-B6E3-DA3CBBB8E962}" type="presParOf" srcId="{33272C0B-8743-4919-83EE-B578949B77D5}" destId="{45938A27-B1E2-46F9-8C37-126E6C468A78}" srcOrd="6" destOrd="0" presId="urn:microsoft.com/office/officeart/2005/8/layout/default"/>
    <dgm:cxn modelId="{533ACD5E-38DC-42C7-A5E7-7E0A0A938251}" type="presParOf" srcId="{33272C0B-8743-4919-83EE-B578949B77D5}" destId="{A49E93C9-B9EE-4382-8FA8-4E7AFB150418}" srcOrd="7" destOrd="0" presId="urn:microsoft.com/office/officeart/2005/8/layout/default"/>
    <dgm:cxn modelId="{2915F7C5-EF3E-495E-BA14-CF94AA0EEF86}" type="presParOf" srcId="{33272C0B-8743-4919-83EE-B578949B77D5}" destId="{A06815A7-C41F-40F5-85EE-26FA55F3BBC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3174627-016B-4A59-A934-60C9345F4F05}" type="doc">
      <dgm:prSet loTypeId="urn:microsoft.com/office/officeart/2005/8/layout/default" loCatId="list" qsTypeId="urn:microsoft.com/office/officeart/2005/8/quickstyle/simple2" qsCatId="simple" csTypeId="urn:microsoft.com/office/officeart/2005/8/colors/accent0_2" csCatId="mainScheme" phldr="1"/>
      <dgm:spPr/>
      <dgm:t>
        <a:bodyPr/>
        <a:lstStyle/>
        <a:p>
          <a:endParaRPr lang="tr-TR"/>
        </a:p>
      </dgm:t>
    </dgm:pt>
    <dgm:pt modelId="{4E36C2A2-488C-4CDD-8C63-7D338C6AB920}">
      <dgm:prSet/>
      <dgm:spPr/>
      <dgm:t>
        <a:bodyPr/>
        <a:lstStyle/>
        <a:p>
          <a:pPr rtl="0"/>
          <a:r>
            <a:rPr lang="nl-NL" b="0" dirty="0"/>
            <a:t>Prof. Dr. Assen Zlatarov University</a:t>
          </a:r>
          <a:r>
            <a:rPr lang="tr-TR" b="0" dirty="0"/>
            <a:t> – Bulgaristan</a:t>
          </a:r>
        </a:p>
      </dgm:t>
    </dgm:pt>
    <dgm:pt modelId="{23925607-B75C-46DE-BFEA-662B496A08EB}" type="parTrans" cxnId="{0575D508-1641-4EC7-A24B-984DAFFA9548}">
      <dgm:prSet/>
      <dgm:spPr/>
      <dgm:t>
        <a:bodyPr/>
        <a:lstStyle/>
        <a:p>
          <a:endParaRPr lang="tr-TR" b="0"/>
        </a:p>
      </dgm:t>
    </dgm:pt>
    <dgm:pt modelId="{20EBE7A5-8936-4DED-80BE-20D178CA9A71}" type="sibTrans" cxnId="{0575D508-1641-4EC7-A24B-984DAFFA9548}">
      <dgm:prSet/>
      <dgm:spPr/>
      <dgm:t>
        <a:bodyPr/>
        <a:lstStyle/>
        <a:p>
          <a:endParaRPr lang="tr-TR" b="0"/>
        </a:p>
      </dgm:t>
    </dgm:pt>
    <dgm:pt modelId="{8A21B3F6-EDA8-4E2D-9E82-BA3F24E9476D}">
      <dgm:prSet/>
      <dgm:spPr/>
      <dgm:t>
        <a:bodyPr/>
        <a:lstStyle/>
        <a:p>
          <a:pPr rtl="0"/>
          <a:r>
            <a:rPr lang="tr-TR" b="0" dirty="0" err="1"/>
            <a:t>Mendel</a:t>
          </a:r>
          <a:r>
            <a:rPr lang="tr-TR" b="0" dirty="0"/>
            <a:t> </a:t>
          </a:r>
          <a:r>
            <a:rPr lang="tr-TR" b="0" dirty="0" err="1"/>
            <a:t>University</a:t>
          </a:r>
          <a:r>
            <a:rPr lang="tr-TR" b="0" dirty="0"/>
            <a:t> in </a:t>
          </a:r>
          <a:r>
            <a:rPr lang="tr-TR" b="0" dirty="0" err="1"/>
            <a:t>Brno</a:t>
          </a:r>
          <a:r>
            <a:rPr lang="tr-TR" b="0" dirty="0"/>
            <a:t> – </a:t>
          </a:r>
          <a:r>
            <a:rPr lang="tr-TR" b="0" dirty="0" err="1"/>
            <a:t>Çekya</a:t>
          </a:r>
          <a:endParaRPr lang="tr-TR" b="0" dirty="0"/>
        </a:p>
      </dgm:t>
    </dgm:pt>
    <dgm:pt modelId="{F2E20BAA-58E3-4361-BA10-7FA2230AA665}" type="parTrans" cxnId="{561CB6B5-FA55-4A7D-8839-3E274043E44E}">
      <dgm:prSet/>
      <dgm:spPr/>
      <dgm:t>
        <a:bodyPr/>
        <a:lstStyle/>
        <a:p>
          <a:endParaRPr lang="tr-TR" b="0"/>
        </a:p>
      </dgm:t>
    </dgm:pt>
    <dgm:pt modelId="{117C5FBB-1A23-463E-B58D-5A5694CF9F4D}" type="sibTrans" cxnId="{561CB6B5-FA55-4A7D-8839-3E274043E44E}">
      <dgm:prSet/>
      <dgm:spPr/>
      <dgm:t>
        <a:bodyPr/>
        <a:lstStyle/>
        <a:p>
          <a:endParaRPr lang="tr-TR" b="0"/>
        </a:p>
      </dgm:t>
    </dgm:pt>
    <dgm:pt modelId="{76366CC9-5632-45F1-9E60-E458B34959B2}">
      <dgm:prSet/>
      <dgm:spPr/>
      <dgm:t>
        <a:bodyPr/>
        <a:lstStyle/>
        <a:p>
          <a:pPr rtl="0"/>
          <a:r>
            <a:rPr lang="en-US" b="0" dirty="0"/>
            <a:t>College of Entrepreneurship and Law</a:t>
          </a:r>
          <a:r>
            <a:rPr lang="tr-TR" b="0" dirty="0"/>
            <a:t> – </a:t>
          </a:r>
          <a:r>
            <a:rPr lang="tr-TR" b="0" dirty="0" err="1"/>
            <a:t>Çekya</a:t>
          </a:r>
          <a:endParaRPr lang="tr-TR" b="0" dirty="0"/>
        </a:p>
      </dgm:t>
    </dgm:pt>
    <dgm:pt modelId="{48E46C37-B1B1-49D2-820E-9812C72DAAAC}" type="parTrans" cxnId="{541AC4CA-8553-492C-8183-2C218B9D1D0E}">
      <dgm:prSet/>
      <dgm:spPr/>
      <dgm:t>
        <a:bodyPr/>
        <a:lstStyle/>
        <a:p>
          <a:endParaRPr lang="tr-TR" b="0"/>
        </a:p>
      </dgm:t>
    </dgm:pt>
    <dgm:pt modelId="{0FE44C4D-6267-4281-A83C-C85CDAAA5D74}" type="sibTrans" cxnId="{541AC4CA-8553-492C-8183-2C218B9D1D0E}">
      <dgm:prSet/>
      <dgm:spPr/>
      <dgm:t>
        <a:bodyPr/>
        <a:lstStyle/>
        <a:p>
          <a:endParaRPr lang="tr-TR" b="0"/>
        </a:p>
      </dgm:t>
    </dgm:pt>
    <dgm:pt modelId="{A51BC0FB-C502-4A55-8B02-8EA02A26B4DC}">
      <dgm:prSet/>
      <dgm:spPr/>
      <dgm:t>
        <a:bodyPr/>
        <a:lstStyle/>
        <a:p>
          <a:pPr rtl="0"/>
          <a:r>
            <a:rPr lang="it-IT" b="0" dirty="0"/>
            <a:t>Universita degli Studi di Napoli Parthenope</a:t>
          </a:r>
          <a:r>
            <a:rPr lang="tr-TR" b="0" dirty="0"/>
            <a:t> – İtalya</a:t>
          </a:r>
        </a:p>
      </dgm:t>
    </dgm:pt>
    <dgm:pt modelId="{6BCFB60C-33EF-44C3-8B12-1DB8F08B31A7}" type="parTrans" cxnId="{AE41DC2E-1345-45EB-8E11-3AD62106A370}">
      <dgm:prSet/>
      <dgm:spPr/>
      <dgm:t>
        <a:bodyPr/>
        <a:lstStyle/>
        <a:p>
          <a:endParaRPr lang="tr-TR" b="0"/>
        </a:p>
      </dgm:t>
    </dgm:pt>
    <dgm:pt modelId="{6624116C-C590-4F85-9E0E-2961EA0BDBF1}" type="sibTrans" cxnId="{AE41DC2E-1345-45EB-8E11-3AD62106A370}">
      <dgm:prSet/>
      <dgm:spPr/>
      <dgm:t>
        <a:bodyPr/>
        <a:lstStyle/>
        <a:p>
          <a:endParaRPr lang="tr-TR" b="0"/>
        </a:p>
      </dgm:t>
    </dgm:pt>
    <dgm:pt modelId="{68D93B6B-AC4C-42A0-8FCC-89BB673824DC}">
      <dgm:prSet/>
      <dgm:spPr/>
      <dgm:t>
        <a:bodyPr/>
        <a:lstStyle/>
        <a:p>
          <a:pPr rtl="0"/>
          <a:r>
            <a:rPr lang="en-US" b="0" dirty="0"/>
            <a:t>SMK University of Applied Social Sciences</a:t>
          </a:r>
          <a:r>
            <a:rPr lang="tr-TR" b="0" dirty="0"/>
            <a:t> – Litvanya</a:t>
          </a:r>
        </a:p>
      </dgm:t>
    </dgm:pt>
    <dgm:pt modelId="{8BFC9534-88A1-4644-9CA4-DD86C61BC9F6}" type="parTrans" cxnId="{EA336F97-BC61-4A26-B254-BA20DE8F1A7D}">
      <dgm:prSet/>
      <dgm:spPr/>
      <dgm:t>
        <a:bodyPr/>
        <a:lstStyle/>
        <a:p>
          <a:endParaRPr lang="tr-TR" b="0"/>
        </a:p>
      </dgm:t>
    </dgm:pt>
    <dgm:pt modelId="{BB5E9F7B-FF21-4DBB-A8FD-3FC0173D55BE}" type="sibTrans" cxnId="{EA336F97-BC61-4A26-B254-BA20DE8F1A7D}">
      <dgm:prSet/>
      <dgm:spPr/>
      <dgm:t>
        <a:bodyPr/>
        <a:lstStyle/>
        <a:p>
          <a:endParaRPr lang="tr-TR" b="0"/>
        </a:p>
      </dgm:t>
    </dgm:pt>
    <dgm:pt modelId="{D8B0348B-4B9E-4AD7-A479-1B732CC48202}">
      <dgm:prSet/>
      <dgm:spPr/>
      <dgm:t>
        <a:bodyPr/>
        <a:lstStyle/>
        <a:p>
          <a:pPr rtl="0"/>
          <a:r>
            <a:rPr lang="tr-TR" b="0" dirty="0"/>
            <a:t>International Balkan </a:t>
          </a:r>
          <a:r>
            <a:rPr lang="tr-TR" b="0" dirty="0" err="1"/>
            <a:t>University</a:t>
          </a:r>
          <a:r>
            <a:rPr lang="tr-TR" b="0" dirty="0"/>
            <a:t> – Makedonya</a:t>
          </a:r>
        </a:p>
      </dgm:t>
    </dgm:pt>
    <dgm:pt modelId="{F22D6891-D164-4C1F-B869-64F91CAAA12C}" type="parTrans" cxnId="{8C21D7D8-2226-4E3A-B05F-668169A9840B}">
      <dgm:prSet/>
      <dgm:spPr/>
      <dgm:t>
        <a:bodyPr/>
        <a:lstStyle/>
        <a:p>
          <a:endParaRPr lang="tr-TR" b="0"/>
        </a:p>
      </dgm:t>
    </dgm:pt>
    <dgm:pt modelId="{251B4147-B385-48F8-86F8-20BD26EC5132}" type="sibTrans" cxnId="{8C21D7D8-2226-4E3A-B05F-668169A9840B}">
      <dgm:prSet/>
      <dgm:spPr/>
      <dgm:t>
        <a:bodyPr/>
        <a:lstStyle/>
        <a:p>
          <a:endParaRPr lang="tr-TR" b="0"/>
        </a:p>
      </dgm:t>
    </dgm:pt>
    <dgm:pt modelId="{61EF62C9-B653-426F-AE1E-4E0BC843278D}">
      <dgm:prSet/>
      <dgm:spPr/>
      <dgm:t>
        <a:bodyPr/>
        <a:lstStyle/>
        <a:p>
          <a:pPr rtl="0"/>
          <a:r>
            <a:rPr lang="tr-TR" b="0" dirty="0"/>
            <a:t>ISAG-</a:t>
          </a:r>
          <a:r>
            <a:rPr lang="tr-TR" b="0" dirty="0" err="1"/>
            <a:t>European</a:t>
          </a:r>
          <a:r>
            <a:rPr lang="tr-TR" b="0" dirty="0"/>
            <a:t> Business School – Portekiz</a:t>
          </a:r>
        </a:p>
      </dgm:t>
    </dgm:pt>
    <dgm:pt modelId="{B1196582-E0D6-4F5A-BEEB-C38CBE768E4F}" type="parTrans" cxnId="{4CAFE47B-F053-4637-A8EB-59E27766BCEF}">
      <dgm:prSet/>
      <dgm:spPr/>
      <dgm:t>
        <a:bodyPr/>
        <a:lstStyle/>
        <a:p>
          <a:endParaRPr lang="tr-TR" b="0"/>
        </a:p>
      </dgm:t>
    </dgm:pt>
    <dgm:pt modelId="{D0B07456-1FFE-4C60-9B9B-61B8F3ACB738}" type="sibTrans" cxnId="{4CAFE47B-F053-4637-A8EB-59E27766BCEF}">
      <dgm:prSet/>
      <dgm:spPr/>
      <dgm:t>
        <a:bodyPr/>
        <a:lstStyle/>
        <a:p>
          <a:endParaRPr lang="tr-TR" b="0"/>
        </a:p>
      </dgm:t>
    </dgm:pt>
    <dgm:pt modelId="{E4D89B5B-480B-415C-A43A-23623E63914B}">
      <dgm:prSet/>
      <dgm:spPr/>
      <dgm:t>
        <a:bodyPr/>
        <a:lstStyle/>
        <a:p>
          <a:pPr rtl="0"/>
          <a:r>
            <a:rPr lang="tr-TR" b="0" dirty="0" err="1"/>
            <a:t>Cracow</a:t>
          </a:r>
          <a:r>
            <a:rPr lang="tr-TR" b="0" dirty="0"/>
            <a:t> </a:t>
          </a:r>
          <a:r>
            <a:rPr lang="tr-TR" b="0" dirty="0" err="1"/>
            <a:t>University</a:t>
          </a:r>
          <a:r>
            <a:rPr lang="tr-TR" b="0" dirty="0"/>
            <a:t> of </a:t>
          </a:r>
          <a:r>
            <a:rPr lang="tr-TR" b="0" dirty="0" err="1"/>
            <a:t>Economics</a:t>
          </a:r>
          <a:r>
            <a:rPr lang="tr-TR" b="0" dirty="0"/>
            <a:t> – Polonya</a:t>
          </a:r>
        </a:p>
      </dgm:t>
    </dgm:pt>
    <dgm:pt modelId="{271D24FE-FE57-4683-82E1-1178196B7762}" type="parTrans" cxnId="{BE85A8BB-B1BF-41E9-80D5-F6C936FA4B69}">
      <dgm:prSet/>
      <dgm:spPr/>
      <dgm:t>
        <a:bodyPr/>
        <a:lstStyle/>
        <a:p>
          <a:endParaRPr lang="tr-TR" b="0"/>
        </a:p>
      </dgm:t>
    </dgm:pt>
    <dgm:pt modelId="{1EDE2ABD-49CF-4B06-9121-624C84FE354B}" type="sibTrans" cxnId="{BE85A8BB-B1BF-41E9-80D5-F6C936FA4B69}">
      <dgm:prSet/>
      <dgm:spPr/>
      <dgm:t>
        <a:bodyPr/>
        <a:lstStyle/>
        <a:p>
          <a:endParaRPr lang="tr-TR" b="0"/>
        </a:p>
      </dgm:t>
    </dgm:pt>
    <dgm:pt modelId="{F480F37B-EDA4-4393-8064-633E78FF7843}">
      <dgm:prSet/>
      <dgm:spPr/>
      <dgm:t>
        <a:bodyPr/>
        <a:lstStyle/>
        <a:p>
          <a:pPr rtl="0"/>
          <a:r>
            <a:rPr lang="tr-TR" b="0" dirty="0" err="1"/>
            <a:t>Ovidius</a:t>
          </a:r>
          <a:r>
            <a:rPr lang="tr-TR" b="0" dirty="0"/>
            <a:t> </a:t>
          </a:r>
          <a:r>
            <a:rPr lang="tr-TR" b="0" dirty="0" err="1"/>
            <a:t>University</a:t>
          </a:r>
          <a:r>
            <a:rPr lang="tr-TR" b="0" dirty="0"/>
            <a:t> of </a:t>
          </a:r>
          <a:r>
            <a:rPr lang="tr-TR" b="0" dirty="0" err="1"/>
            <a:t>Constanta</a:t>
          </a:r>
          <a:r>
            <a:rPr lang="tr-TR" b="0" dirty="0"/>
            <a:t> – Romanya</a:t>
          </a:r>
        </a:p>
      </dgm:t>
    </dgm:pt>
    <dgm:pt modelId="{2DDF798A-997B-4AE1-A5D9-1D3ADB68A29F}" type="parTrans" cxnId="{2BF3012F-B114-4EE4-A51F-E1B9F87918E5}">
      <dgm:prSet/>
      <dgm:spPr/>
      <dgm:t>
        <a:bodyPr/>
        <a:lstStyle/>
        <a:p>
          <a:endParaRPr lang="tr-TR" b="0"/>
        </a:p>
      </dgm:t>
    </dgm:pt>
    <dgm:pt modelId="{CF0B3E75-DCBD-4C1A-A2A7-04FC2C730653}" type="sibTrans" cxnId="{2BF3012F-B114-4EE4-A51F-E1B9F87918E5}">
      <dgm:prSet/>
      <dgm:spPr/>
      <dgm:t>
        <a:bodyPr/>
        <a:lstStyle/>
        <a:p>
          <a:endParaRPr lang="tr-TR" b="0"/>
        </a:p>
      </dgm:t>
    </dgm:pt>
    <dgm:pt modelId="{EACF3DF7-5B86-401B-AAE9-767B7D78A085}">
      <dgm:prSet/>
      <dgm:spPr/>
      <dgm:t>
        <a:bodyPr/>
        <a:lstStyle/>
        <a:p>
          <a:pPr rtl="0"/>
          <a:r>
            <a:rPr lang="en-US" b="0" dirty="0"/>
            <a:t>Constantin Brancusi University of Targu-Jiu</a:t>
          </a:r>
          <a:r>
            <a:rPr lang="tr-TR" b="0" dirty="0"/>
            <a:t> – Romanya</a:t>
          </a:r>
        </a:p>
      </dgm:t>
    </dgm:pt>
    <dgm:pt modelId="{3A9DD9D3-BDD6-40DC-AA79-1A30C57F8C59}" type="parTrans" cxnId="{75693600-8284-4211-A350-36835AB515B4}">
      <dgm:prSet/>
      <dgm:spPr/>
      <dgm:t>
        <a:bodyPr/>
        <a:lstStyle/>
        <a:p>
          <a:endParaRPr lang="tr-TR" b="0"/>
        </a:p>
      </dgm:t>
    </dgm:pt>
    <dgm:pt modelId="{60CC9BF7-25F4-4AF5-A63D-25B456B45FC3}" type="sibTrans" cxnId="{75693600-8284-4211-A350-36835AB515B4}">
      <dgm:prSet/>
      <dgm:spPr/>
      <dgm:t>
        <a:bodyPr/>
        <a:lstStyle/>
        <a:p>
          <a:endParaRPr lang="tr-TR" b="0"/>
        </a:p>
      </dgm:t>
    </dgm:pt>
    <dgm:pt modelId="{99E10719-2B91-4159-B78C-D64AF785057F}">
      <dgm:prSet/>
      <dgm:spPr/>
      <dgm:t>
        <a:bodyPr/>
        <a:lstStyle/>
        <a:p>
          <a:pPr rtl="0"/>
          <a:r>
            <a:rPr lang="en-US" b="0" dirty="0"/>
            <a:t>International School for Social and Business Studies (ISSBS)</a:t>
          </a:r>
          <a:r>
            <a:rPr lang="tr-TR" b="0" dirty="0"/>
            <a:t> - Slovenya</a:t>
          </a:r>
        </a:p>
      </dgm:t>
    </dgm:pt>
    <dgm:pt modelId="{28990517-128B-4E81-A13A-ED691D736193}" type="parTrans" cxnId="{04CE4E78-6A20-4B3E-B25D-0EEA8274E4FF}">
      <dgm:prSet/>
      <dgm:spPr/>
      <dgm:t>
        <a:bodyPr/>
        <a:lstStyle/>
        <a:p>
          <a:endParaRPr lang="tr-TR" b="0"/>
        </a:p>
      </dgm:t>
    </dgm:pt>
    <dgm:pt modelId="{A5498498-AB44-4CBE-BD28-C54F7237ACC4}" type="sibTrans" cxnId="{04CE4E78-6A20-4B3E-B25D-0EEA8274E4FF}">
      <dgm:prSet/>
      <dgm:spPr/>
      <dgm:t>
        <a:bodyPr/>
        <a:lstStyle/>
        <a:p>
          <a:endParaRPr lang="tr-TR" b="0"/>
        </a:p>
      </dgm:t>
    </dgm:pt>
    <dgm:pt modelId="{46FEA7EA-FD2B-4313-AE7A-FD47AD810858}">
      <dgm:prSet/>
      <dgm:spPr/>
      <dgm:t>
        <a:bodyPr/>
        <a:lstStyle/>
        <a:p>
          <a:pPr rtl="0"/>
          <a:r>
            <a:rPr lang="en-US" b="0" dirty="0" err="1"/>
            <a:t>Laurea</a:t>
          </a:r>
          <a:r>
            <a:rPr lang="en-US" b="0" dirty="0"/>
            <a:t> University of Applied Sciences</a:t>
          </a:r>
          <a:r>
            <a:rPr lang="tr-TR" b="0" dirty="0"/>
            <a:t> – Finlandiya</a:t>
          </a:r>
        </a:p>
      </dgm:t>
    </dgm:pt>
    <dgm:pt modelId="{DBECF67E-1BF3-429B-A083-206EEF2A42EA}" type="parTrans" cxnId="{C236193F-EB69-4137-954F-480DCF55CD64}">
      <dgm:prSet/>
      <dgm:spPr/>
      <dgm:t>
        <a:bodyPr/>
        <a:lstStyle/>
        <a:p>
          <a:endParaRPr lang="tr-TR" b="0"/>
        </a:p>
      </dgm:t>
    </dgm:pt>
    <dgm:pt modelId="{9A347332-8442-469F-9338-229A15FCB788}" type="sibTrans" cxnId="{C236193F-EB69-4137-954F-480DCF55CD64}">
      <dgm:prSet/>
      <dgm:spPr/>
      <dgm:t>
        <a:bodyPr/>
        <a:lstStyle/>
        <a:p>
          <a:endParaRPr lang="tr-TR" b="0"/>
        </a:p>
      </dgm:t>
    </dgm:pt>
    <dgm:pt modelId="{6DF12C53-BA25-4247-A6C3-BF8FA47AB40F}" type="pres">
      <dgm:prSet presAssocID="{53174627-016B-4A59-A934-60C9345F4F05}" presName="diagram" presStyleCnt="0">
        <dgm:presLayoutVars>
          <dgm:dir/>
          <dgm:resizeHandles val="exact"/>
        </dgm:presLayoutVars>
      </dgm:prSet>
      <dgm:spPr/>
    </dgm:pt>
    <dgm:pt modelId="{1C0133AE-2898-4BBD-95DF-68C6B57E2A04}" type="pres">
      <dgm:prSet presAssocID="{4E36C2A2-488C-4CDD-8C63-7D338C6AB920}" presName="node" presStyleLbl="node1" presStyleIdx="0" presStyleCnt="12">
        <dgm:presLayoutVars>
          <dgm:bulletEnabled val="1"/>
        </dgm:presLayoutVars>
      </dgm:prSet>
      <dgm:spPr/>
    </dgm:pt>
    <dgm:pt modelId="{A576F7A6-6527-4AA3-8BDF-25328778567C}" type="pres">
      <dgm:prSet presAssocID="{20EBE7A5-8936-4DED-80BE-20D178CA9A71}" presName="sibTrans" presStyleCnt="0"/>
      <dgm:spPr/>
    </dgm:pt>
    <dgm:pt modelId="{7AEA9971-E4BD-4768-894F-6DE3CFBDE093}" type="pres">
      <dgm:prSet presAssocID="{8A21B3F6-EDA8-4E2D-9E82-BA3F24E9476D}" presName="node" presStyleLbl="node1" presStyleIdx="1" presStyleCnt="12">
        <dgm:presLayoutVars>
          <dgm:bulletEnabled val="1"/>
        </dgm:presLayoutVars>
      </dgm:prSet>
      <dgm:spPr/>
    </dgm:pt>
    <dgm:pt modelId="{37CEE037-D796-43B2-8AC7-8D3ACE2DF93A}" type="pres">
      <dgm:prSet presAssocID="{117C5FBB-1A23-463E-B58D-5A5694CF9F4D}" presName="sibTrans" presStyleCnt="0"/>
      <dgm:spPr/>
    </dgm:pt>
    <dgm:pt modelId="{05456CC9-543D-4258-AEC4-6E1E3D54503B}" type="pres">
      <dgm:prSet presAssocID="{76366CC9-5632-45F1-9E60-E458B34959B2}" presName="node" presStyleLbl="node1" presStyleIdx="2" presStyleCnt="12">
        <dgm:presLayoutVars>
          <dgm:bulletEnabled val="1"/>
        </dgm:presLayoutVars>
      </dgm:prSet>
      <dgm:spPr/>
    </dgm:pt>
    <dgm:pt modelId="{6F4DC682-4E39-4942-99CD-E2BE71BA92D8}" type="pres">
      <dgm:prSet presAssocID="{0FE44C4D-6267-4281-A83C-C85CDAAA5D74}" presName="sibTrans" presStyleCnt="0"/>
      <dgm:spPr/>
    </dgm:pt>
    <dgm:pt modelId="{0468D93A-2DA7-492C-A26F-70C76B1F844F}" type="pres">
      <dgm:prSet presAssocID="{46FEA7EA-FD2B-4313-AE7A-FD47AD810858}" presName="node" presStyleLbl="node1" presStyleIdx="3" presStyleCnt="12">
        <dgm:presLayoutVars>
          <dgm:bulletEnabled val="1"/>
        </dgm:presLayoutVars>
      </dgm:prSet>
      <dgm:spPr/>
    </dgm:pt>
    <dgm:pt modelId="{DF89BF57-35E7-4C86-B6E0-91CA944C4AEE}" type="pres">
      <dgm:prSet presAssocID="{9A347332-8442-469F-9338-229A15FCB788}" presName="sibTrans" presStyleCnt="0"/>
      <dgm:spPr/>
    </dgm:pt>
    <dgm:pt modelId="{056E964A-5839-4541-AA56-2495025A582E}" type="pres">
      <dgm:prSet presAssocID="{A51BC0FB-C502-4A55-8B02-8EA02A26B4DC}" presName="node" presStyleLbl="node1" presStyleIdx="4" presStyleCnt="12">
        <dgm:presLayoutVars>
          <dgm:bulletEnabled val="1"/>
        </dgm:presLayoutVars>
      </dgm:prSet>
      <dgm:spPr/>
    </dgm:pt>
    <dgm:pt modelId="{39E18D72-3522-414F-AECD-86C5983591EB}" type="pres">
      <dgm:prSet presAssocID="{6624116C-C590-4F85-9E0E-2961EA0BDBF1}" presName="sibTrans" presStyleCnt="0"/>
      <dgm:spPr/>
    </dgm:pt>
    <dgm:pt modelId="{4F0F9282-EA33-410C-92EB-C640243DC85A}" type="pres">
      <dgm:prSet presAssocID="{68D93B6B-AC4C-42A0-8FCC-89BB673824DC}" presName="node" presStyleLbl="node1" presStyleIdx="5" presStyleCnt="12">
        <dgm:presLayoutVars>
          <dgm:bulletEnabled val="1"/>
        </dgm:presLayoutVars>
      </dgm:prSet>
      <dgm:spPr/>
    </dgm:pt>
    <dgm:pt modelId="{B6F9822F-2E34-432E-A45E-5C69F2156DDA}" type="pres">
      <dgm:prSet presAssocID="{BB5E9F7B-FF21-4DBB-A8FD-3FC0173D55BE}" presName="sibTrans" presStyleCnt="0"/>
      <dgm:spPr/>
    </dgm:pt>
    <dgm:pt modelId="{D62F7CBE-73A1-46F8-A306-3B32A1DF1ABF}" type="pres">
      <dgm:prSet presAssocID="{D8B0348B-4B9E-4AD7-A479-1B732CC48202}" presName="node" presStyleLbl="node1" presStyleIdx="6" presStyleCnt="12">
        <dgm:presLayoutVars>
          <dgm:bulletEnabled val="1"/>
        </dgm:presLayoutVars>
      </dgm:prSet>
      <dgm:spPr/>
    </dgm:pt>
    <dgm:pt modelId="{98AF62BA-F03D-4DB2-A05C-EFD92361A95F}" type="pres">
      <dgm:prSet presAssocID="{251B4147-B385-48F8-86F8-20BD26EC5132}" presName="sibTrans" presStyleCnt="0"/>
      <dgm:spPr/>
    </dgm:pt>
    <dgm:pt modelId="{27899F27-1FC3-42F9-BDD3-0312B2CD88D0}" type="pres">
      <dgm:prSet presAssocID="{61EF62C9-B653-426F-AE1E-4E0BC843278D}" presName="node" presStyleLbl="node1" presStyleIdx="7" presStyleCnt="12">
        <dgm:presLayoutVars>
          <dgm:bulletEnabled val="1"/>
        </dgm:presLayoutVars>
      </dgm:prSet>
      <dgm:spPr/>
    </dgm:pt>
    <dgm:pt modelId="{87DCD440-B87B-4C32-B7E7-D7F17396988F}" type="pres">
      <dgm:prSet presAssocID="{D0B07456-1FFE-4C60-9B9B-61B8F3ACB738}" presName="sibTrans" presStyleCnt="0"/>
      <dgm:spPr/>
    </dgm:pt>
    <dgm:pt modelId="{6570C10F-F029-4B1D-BBAE-EC9F924AD6CE}" type="pres">
      <dgm:prSet presAssocID="{E4D89B5B-480B-415C-A43A-23623E63914B}" presName="node" presStyleLbl="node1" presStyleIdx="8" presStyleCnt="12">
        <dgm:presLayoutVars>
          <dgm:bulletEnabled val="1"/>
        </dgm:presLayoutVars>
      </dgm:prSet>
      <dgm:spPr/>
    </dgm:pt>
    <dgm:pt modelId="{C6E787C4-96A2-43C1-B8BD-3496C6055B7F}" type="pres">
      <dgm:prSet presAssocID="{1EDE2ABD-49CF-4B06-9121-624C84FE354B}" presName="sibTrans" presStyleCnt="0"/>
      <dgm:spPr/>
    </dgm:pt>
    <dgm:pt modelId="{7A6EF040-59EF-48DB-ACDC-92767379F0BC}" type="pres">
      <dgm:prSet presAssocID="{F480F37B-EDA4-4393-8064-633E78FF7843}" presName="node" presStyleLbl="node1" presStyleIdx="9" presStyleCnt="12">
        <dgm:presLayoutVars>
          <dgm:bulletEnabled val="1"/>
        </dgm:presLayoutVars>
      </dgm:prSet>
      <dgm:spPr/>
    </dgm:pt>
    <dgm:pt modelId="{686D945F-3355-487C-A972-9C03E30D48BC}" type="pres">
      <dgm:prSet presAssocID="{CF0B3E75-DCBD-4C1A-A2A7-04FC2C730653}" presName="sibTrans" presStyleCnt="0"/>
      <dgm:spPr/>
    </dgm:pt>
    <dgm:pt modelId="{0F50171C-14A9-4A92-83E7-035E805152E5}" type="pres">
      <dgm:prSet presAssocID="{EACF3DF7-5B86-401B-AAE9-767B7D78A085}" presName="node" presStyleLbl="node1" presStyleIdx="10" presStyleCnt="12">
        <dgm:presLayoutVars>
          <dgm:bulletEnabled val="1"/>
        </dgm:presLayoutVars>
      </dgm:prSet>
      <dgm:spPr/>
    </dgm:pt>
    <dgm:pt modelId="{48C5D77E-4BD8-4C54-8DEC-64754D00385F}" type="pres">
      <dgm:prSet presAssocID="{60CC9BF7-25F4-4AF5-A63D-25B456B45FC3}" presName="sibTrans" presStyleCnt="0"/>
      <dgm:spPr/>
    </dgm:pt>
    <dgm:pt modelId="{728E90BC-4F3F-4AC6-9327-41E9939913B9}" type="pres">
      <dgm:prSet presAssocID="{99E10719-2B91-4159-B78C-D64AF785057F}" presName="node" presStyleLbl="node1" presStyleIdx="11" presStyleCnt="12">
        <dgm:presLayoutVars>
          <dgm:bulletEnabled val="1"/>
        </dgm:presLayoutVars>
      </dgm:prSet>
      <dgm:spPr/>
    </dgm:pt>
  </dgm:ptLst>
  <dgm:cxnLst>
    <dgm:cxn modelId="{75693600-8284-4211-A350-36835AB515B4}" srcId="{53174627-016B-4A59-A934-60C9345F4F05}" destId="{EACF3DF7-5B86-401B-AAE9-767B7D78A085}" srcOrd="10" destOrd="0" parTransId="{3A9DD9D3-BDD6-40DC-AA79-1A30C57F8C59}" sibTransId="{60CC9BF7-25F4-4AF5-A63D-25B456B45FC3}"/>
    <dgm:cxn modelId="{0575D508-1641-4EC7-A24B-984DAFFA9548}" srcId="{53174627-016B-4A59-A934-60C9345F4F05}" destId="{4E36C2A2-488C-4CDD-8C63-7D338C6AB920}" srcOrd="0" destOrd="0" parTransId="{23925607-B75C-46DE-BFEA-662B496A08EB}" sibTransId="{20EBE7A5-8936-4DED-80BE-20D178CA9A71}"/>
    <dgm:cxn modelId="{98583E22-B5F7-494A-826D-52461F35615B}" type="presOf" srcId="{A51BC0FB-C502-4A55-8B02-8EA02A26B4DC}" destId="{056E964A-5839-4541-AA56-2495025A582E}" srcOrd="0" destOrd="0" presId="urn:microsoft.com/office/officeart/2005/8/layout/default"/>
    <dgm:cxn modelId="{AE41DC2E-1345-45EB-8E11-3AD62106A370}" srcId="{53174627-016B-4A59-A934-60C9345F4F05}" destId="{A51BC0FB-C502-4A55-8B02-8EA02A26B4DC}" srcOrd="4" destOrd="0" parTransId="{6BCFB60C-33EF-44C3-8B12-1DB8F08B31A7}" sibTransId="{6624116C-C590-4F85-9E0E-2961EA0BDBF1}"/>
    <dgm:cxn modelId="{2BF3012F-B114-4EE4-A51F-E1B9F87918E5}" srcId="{53174627-016B-4A59-A934-60C9345F4F05}" destId="{F480F37B-EDA4-4393-8064-633E78FF7843}" srcOrd="9" destOrd="0" parTransId="{2DDF798A-997B-4AE1-A5D9-1D3ADB68A29F}" sibTransId="{CF0B3E75-DCBD-4C1A-A2A7-04FC2C730653}"/>
    <dgm:cxn modelId="{4AA4CA38-3ED2-4F7A-A268-BB167A0AB4D9}" type="presOf" srcId="{EACF3DF7-5B86-401B-AAE9-767B7D78A085}" destId="{0F50171C-14A9-4A92-83E7-035E805152E5}" srcOrd="0" destOrd="0" presId="urn:microsoft.com/office/officeart/2005/8/layout/default"/>
    <dgm:cxn modelId="{C236193F-EB69-4137-954F-480DCF55CD64}" srcId="{53174627-016B-4A59-A934-60C9345F4F05}" destId="{46FEA7EA-FD2B-4313-AE7A-FD47AD810858}" srcOrd="3" destOrd="0" parTransId="{DBECF67E-1BF3-429B-A083-206EEF2A42EA}" sibTransId="{9A347332-8442-469F-9338-229A15FCB788}"/>
    <dgm:cxn modelId="{58A15160-4D17-49BF-9996-78FC340E8F8E}" type="presOf" srcId="{68D93B6B-AC4C-42A0-8FCC-89BB673824DC}" destId="{4F0F9282-EA33-410C-92EB-C640243DC85A}" srcOrd="0" destOrd="0" presId="urn:microsoft.com/office/officeart/2005/8/layout/default"/>
    <dgm:cxn modelId="{3DC71865-9571-4123-9E8B-D38D5E512F6F}" type="presOf" srcId="{76366CC9-5632-45F1-9E60-E458B34959B2}" destId="{05456CC9-543D-4258-AEC4-6E1E3D54503B}" srcOrd="0" destOrd="0" presId="urn:microsoft.com/office/officeart/2005/8/layout/default"/>
    <dgm:cxn modelId="{8FD6004C-975A-417E-924B-09BD1D7DCDA7}" type="presOf" srcId="{E4D89B5B-480B-415C-A43A-23623E63914B}" destId="{6570C10F-F029-4B1D-BBAE-EC9F924AD6CE}" srcOrd="0" destOrd="0" presId="urn:microsoft.com/office/officeart/2005/8/layout/default"/>
    <dgm:cxn modelId="{04CE4E78-6A20-4B3E-B25D-0EEA8274E4FF}" srcId="{53174627-016B-4A59-A934-60C9345F4F05}" destId="{99E10719-2B91-4159-B78C-D64AF785057F}" srcOrd="11" destOrd="0" parTransId="{28990517-128B-4E81-A13A-ED691D736193}" sibTransId="{A5498498-AB44-4CBE-BD28-C54F7237ACC4}"/>
    <dgm:cxn modelId="{4CAFE47B-F053-4637-A8EB-59E27766BCEF}" srcId="{53174627-016B-4A59-A934-60C9345F4F05}" destId="{61EF62C9-B653-426F-AE1E-4E0BC843278D}" srcOrd="7" destOrd="0" parTransId="{B1196582-E0D6-4F5A-BEEB-C38CBE768E4F}" sibTransId="{D0B07456-1FFE-4C60-9B9B-61B8F3ACB738}"/>
    <dgm:cxn modelId="{C60FAA85-7468-4766-9F44-B6F4DD76954C}" type="presOf" srcId="{4E36C2A2-488C-4CDD-8C63-7D338C6AB920}" destId="{1C0133AE-2898-4BBD-95DF-68C6B57E2A04}" srcOrd="0" destOrd="0" presId="urn:microsoft.com/office/officeart/2005/8/layout/default"/>
    <dgm:cxn modelId="{EA336F97-BC61-4A26-B254-BA20DE8F1A7D}" srcId="{53174627-016B-4A59-A934-60C9345F4F05}" destId="{68D93B6B-AC4C-42A0-8FCC-89BB673824DC}" srcOrd="5" destOrd="0" parTransId="{8BFC9534-88A1-4644-9CA4-DD86C61BC9F6}" sibTransId="{BB5E9F7B-FF21-4DBB-A8FD-3FC0173D55BE}"/>
    <dgm:cxn modelId="{3F08AE97-5029-4E70-963B-3F2D92786000}" type="presOf" srcId="{8A21B3F6-EDA8-4E2D-9E82-BA3F24E9476D}" destId="{7AEA9971-E4BD-4768-894F-6DE3CFBDE093}" srcOrd="0" destOrd="0" presId="urn:microsoft.com/office/officeart/2005/8/layout/default"/>
    <dgm:cxn modelId="{60192CB1-3F11-4583-8DD4-E71598A35608}" type="presOf" srcId="{53174627-016B-4A59-A934-60C9345F4F05}" destId="{6DF12C53-BA25-4247-A6C3-BF8FA47AB40F}" srcOrd="0" destOrd="0" presId="urn:microsoft.com/office/officeart/2005/8/layout/default"/>
    <dgm:cxn modelId="{561CB6B5-FA55-4A7D-8839-3E274043E44E}" srcId="{53174627-016B-4A59-A934-60C9345F4F05}" destId="{8A21B3F6-EDA8-4E2D-9E82-BA3F24E9476D}" srcOrd="1" destOrd="0" parTransId="{F2E20BAA-58E3-4361-BA10-7FA2230AA665}" sibTransId="{117C5FBB-1A23-463E-B58D-5A5694CF9F4D}"/>
    <dgm:cxn modelId="{BE85A8BB-B1BF-41E9-80D5-F6C936FA4B69}" srcId="{53174627-016B-4A59-A934-60C9345F4F05}" destId="{E4D89B5B-480B-415C-A43A-23623E63914B}" srcOrd="8" destOrd="0" parTransId="{271D24FE-FE57-4683-82E1-1178196B7762}" sibTransId="{1EDE2ABD-49CF-4B06-9121-624C84FE354B}"/>
    <dgm:cxn modelId="{6AAD38C1-08B9-4DD2-A7B0-60593FE8E52B}" type="presOf" srcId="{F480F37B-EDA4-4393-8064-633E78FF7843}" destId="{7A6EF040-59EF-48DB-ACDC-92767379F0BC}" srcOrd="0" destOrd="0" presId="urn:microsoft.com/office/officeart/2005/8/layout/default"/>
    <dgm:cxn modelId="{541AC4CA-8553-492C-8183-2C218B9D1D0E}" srcId="{53174627-016B-4A59-A934-60C9345F4F05}" destId="{76366CC9-5632-45F1-9E60-E458B34959B2}" srcOrd="2" destOrd="0" parTransId="{48E46C37-B1B1-49D2-820E-9812C72DAAAC}" sibTransId="{0FE44C4D-6267-4281-A83C-C85CDAAA5D74}"/>
    <dgm:cxn modelId="{8C21D7D8-2226-4E3A-B05F-668169A9840B}" srcId="{53174627-016B-4A59-A934-60C9345F4F05}" destId="{D8B0348B-4B9E-4AD7-A479-1B732CC48202}" srcOrd="6" destOrd="0" parTransId="{F22D6891-D164-4C1F-B869-64F91CAAA12C}" sibTransId="{251B4147-B385-48F8-86F8-20BD26EC5132}"/>
    <dgm:cxn modelId="{30B652E4-E0F0-456C-91C5-AF529167DB1D}" type="presOf" srcId="{46FEA7EA-FD2B-4313-AE7A-FD47AD810858}" destId="{0468D93A-2DA7-492C-A26F-70C76B1F844F}" srcOrd="0" destOrd="0" presId="urn:microsoft.com/office/officeart/2005/8/layout/default"/>
    <dgm:cxn modelId="{0784DCEB-119B-45D7-8655-178DA085D4F9}" type="presOf" srcId="{99E10719-2B91-4159-B78C-D64AF785057F}" destId="{728E90BC-4F3F-4AC6-9327-41E9939913B9}" srcOrd="0" destOrd="0" presId="urn:microsoft.com/office/officeart/2005/8/layout/default"/>
    <dgm:cxn modelId="{939BE5F9-5BBD-4D59-8BD0-D8ACD3219F74}" type="presOf" srcId="{D8B0348B-4B9E-4AD7-A479-1B732CC48202}" destId="{D62F7CBE-73A1-46F8-A306-3B32A1DF1ABF}" srcOrd="0" destOrd="0" presId="urn:microsoft.com/office/officeart/2005/8/layout/default"/>
    <dgm:cxn modelId="{5CA301FD-3867-4654-AFF4-6601716291A2}" type="presOf" srcId="{61EF62C9-B653-426F-AE1E-4E0BC843278D}" destId="{27899F27-1FC3-42F9-BDD3-0312B2CD88D0}" srcOrd="0" destOrd="0" presId="urn:microsoft.com/office/officeart/2005/8/layout/default"/>
    <dgm:cxn modelId="{F45B427C-5C0E-41D8-AF87-C246A1A81CFC}" type="presParOf" srcId="{6DF12C53-BA25-4247-A6C3-BF8FA47AB40F}" destId="{1C0133AE-2898-4BBD-95DF-68C6B57E2A04}" srcOrd="0" destOrd="0" presId="urn:microsoft.com/office/officeart/2005/8/layout/default"/>
    <dgm:cxn modelId="{5182CE5E-D1C1-46AD-9D21-E904FDC69559}" type="presParOf" srcId="{6DF12C53-BA25-4247-A6C3-BF8FA47AB40F}" destId="{A576F7A6-6527-4AA3-8BDF-25328778567C}" srcOrd="1" destOrd="0" presId="urn:microsoft.com/office/officeart/2005/8/layout/default"/>
    <dgm:cxn modelId="{046CDB51-3E3F-4E30-964A-EC9A998562C0}" type="presParOf" srcId="{6DF12C53-BA25-4247-A6C3-BF8FA47AB40F}" destId="{7AEA9971-E4BD-4768-894F-6DE3CFBDE093}" srcOrd="2" destOrd="0" presId="urn:microsoft.com/office/officeart/2005/8/layout/default"/>
    <dgm:cxn modelId="{9D43F89E-65DC-4CB2-803A-30CA0A30C5A2}" type="presParOf" srcId="{6DF12C53-BA25-4247-A6C3-BF8FA47AB40F}" destId="{37CEE037-D796-43B2-8AC7-8D3ACE2DF93A}" srcOrd="3" destOrd="0" presId="urn:microsoft.com/office/officeart/2005/8/layout/default"/>
    <dgm:cxn modelId="{A6A089B5-7DBE-4351-AF2D-3E5A734C8C35}" type="presParOf" srcId="{6DF12C53-BA25-4247-A6C3-BF8FA47AB40F}" destId="{05456CC9-543D-4258-AEC4-6E1E3D54503B}" srcOrd="4" destOrd="0" presId="urn:microsoft.com/office/officeart/2005/8/layout/default"/>
    <dgm:cxn modelId="{DC8AB96C-5F96-4734-99FF-A571A825C2CA}" type="presParOf" srcId="{6DF12C53-BA25-4247-A6C3-BF8FA47AB40F}" destId="{6F4DC682-4E39-4942-99CD-E2BE71BA92D8}" srcOrd="5" destOrd="0" presId="urn:microsoft.com/office/officeart/2005/8/layout/default"/>
    <dgm:cxn modelId="{F9333A6A-CF4B-44A8-899B-0415E04F4301}" type="presParOf" srcId="{6DF12C53-BA25-4247-A6C3-BF8FA47AB40F}" destId="{0468D93A-2DA7-492C-A26F-70C76B1F844F}" srcOrd="6" destOrd="0" presId="urn:microsoft.com/office/officeart/2005/8/layout/default"/>
    <dgm:cxn modelId="{0536DCC2-8F2E-4313-AE3F-A6872D28E0B5}" type="presParOf" srcId="{6DF12C53-BA25-4247-A6C3-BF8FA47AB40F}" destId="{DF89BF57-35E7-4C86-B6E0-91CA944C4AEE}" srcOrd="7" destOrd="0" presId="urn:microsoft.com/office/officeart/2005/8/layout/default"/>
    <dgm:cxn modelId="{5B2F647A-41A5-477B-9212-A9C87B4B66E9}" type="presParOf" srcId="{6DF12C53-BA25-4247-A6C3-BF8FA47AB40F}" destId="{056E964A-5839-4541-AA56-2495025A582E}" srcOrd="8" destOrd="0" presId="urn:microsoft.com/office/officeart/2005/8/layout/default"/>
    <dgm:cxn modelId="{81905FBC-E55B-4434-80D8-1A4477209382}" type="presParOf" srcId="{6DF12C53-BA25-4247-A6C3-BF8FA47AB40F}" destId="{39E18D72-3522-414F-AECD-86C5983591EB}" srcOrd="9" destOrd="0" presId="urn:microsoft.com/office/officeart/2005/8/layout/default"/>
    <dgm:cxn modelId="{2F6F8AA3-CC6C-4CA7-93C6-B19DA565BA00}" type="presParOf" srcId="{6DF12C53-BA25-4247-A6C3-BF8FA47AB40F}" destId="{4F0F9282-EA33-410C-92EB-C640243DC85A}" srcOrd="10" destOrd="0" presId="urn:microsoft.com/office/officeart/2005/8/layout/default"/>
    <dgm:cxn modelId="{64A9C709-F06D-436C-8B4C-FC4D594AC147}" type="presParOf" srcId="{6DF12C53-BA25-4247-A6C3-BF8FA47AB40F}" destId="{B6F9822F-2E34-432E-A45E-5C69F2156DDA}" srcOrd="11" destOrd="0" presId="urn:microsoft.com/office/officeart/2005/8/layout/default"/>
    <dgm:cxn modelId="{38A251AB-630F-419C-9C62-8F3586FC920C}" type="presParOf" srcId="{6DF12C53-BA25-4247-A6C3-BF8FA47AB40F}" destId="{D62F7CBE-73A1-46F8-A306-3B32A1DF1ABF}" srcOrd="12" destOrd="0" presId="urn:microsoft.com/office/officeart/2005/8/layout/default"/>
    <dgm:cxn modelId="{C41D07AC-23F7-4E18-BA07-82AB2C353CC7}" type="presParOf" srcId="{6DF12C53-BA25-4247-A6C3-BF8FA47AB40F}" destId="{98AF62BA-F03D-4DB2-A05C-EFD92361A95F}" srcOrd="13" destOrd="0" presId="urn:microsoft.com/office/officeart/2005/8/layout/default"/>
    <dgm:cxn modelId="{5FDDAC09-773C-48CF-BDDA-895E51011D59}" type="presParOf" srcId="{6DF12C53-BA25-4247-A6C3-BF8FA47AB40F}" destId="{27899F27-1FC3-42F9-BDD3-0312B2CD88D0}" srcOrd="14" destOrd="0" presId="urn:microsoft.com/office/officeart/2005/8/layout/default"/>
    <dgm:cxn modelId="{4A371314-70DF-44E5-A86B-9B580A4F1A95}" type="presParOf" srcId="{6DF12C53-BA25-4247-A6C3-BF8FA47AB40F}" destId="{87DCD440-B87B-4C32-B7E7-D7F17396988F}" srcOrd="15" destOrd="0" presId="urn:microsoft.com/office/officeart/2005/8/layout/default"/>
    <dgm:cxn modelId="{C0670838-B06E-4693-BDB6-4CB42ECC0DCF}" type="presParOf" srcId="{6DF12C53-BA25-4247-A6C3-BF8FA47AB40F}" destId="{6570C10F-F029-4B1D-BBAE-EC9F924AD6CE}" srcOrd="16" destOrd="0" presId="urn:microsoft.com/office/officeart/2005/8/layout/default"/>
    <dgm:cxn modelId="{10304325-24B5-40A3-9FBF-B40FF743F547}" type="presParOf" srcId="{6DF12C53-BA25-4247-A6C3-BF8FA47AB40F}" destId="{C6E787C4-96A2-43C1-B8BD-3496C6055B7F}" srcOrd="17" destOrd="0" presId="urn:microsoft.com/office/officeart/2005/8/layout/default"/>
    <dgm:cxn modelId="{2E1A668D-5365-49F8-B5C2-26BE500763E5}" type="presParOf" srcId="{6DF12C53-BA25-4247-A6C3-BF8FA47AB40F}" destId="{7A6EF040-59EF-48DB-ACDC-92767379F0BC}" srcOrd="18" destOrd="0" presId="urn:microsoft.com/office/officeart/2005/8/layout/default"/>
    <dgm:cxn modelId="{024711B9-24A7-4E72-B1B2-1DAD8FB074B7}" type="presParOf" srcId="{6DF12C53-BA25-4247-A6C3-BF8FA47AB40F}" destId="{686D945F-3355-487C-A972-9C03E30D48BC}" srcOrd="19" destOrd="0" presId="urn:microsoft.com/office/officeart/2005/8/layout/default"/>
    <dgm:cxn modelId="{CB6D9054-9C40-4C5E-890E-4F258077B6DB}" type="presParOf" srcId="{6DF12C53-BA25-4247-A6C3-BF8FA47AB40F}" destId="{0F50171C-14A9-4A92-83E7-035E805152E5}" srcOrd="20" destOrd="0" presId="urn:microsoft.com/office/officeart/2005/8/layout/default"/>
    <dgm:cxn modelId="{702A1732-69F6-4A50-9532-01C1DD1B27D2}" type="presParOf" srcId="{6DF12C53-BA25-4247-A6C3-BF8FA47AB40F}" destId="{48C5D77E-4BD8-4C54-8DEC-64754D00385F}" srcOrd="21" destOrd="0" presId="urn:microsoft.com/office/officeart/2005/8/layout/default"/>
    <dgm:cxn modelId="{797A28EA-9548-437C-9A3B-DD1CFB993FE7}" type="presParOf" srcId="{6DF12C53-BA25-4247-A6C3-BF8FA47AB40F}" destId="{728E90BC-4F3F-4AC6-9327-41E9939913B9}"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1A28CA-0844-4239-B1D3-0751539BF621}" type="doc">
      <dgm:prSet loTypeId="urn:microsoft.com/office/officeart/2005/8/layout/radial2" loCatId="relationship" qsTypeId="urn:microsoft.com/office/officeart/2005/8/quickstyle/simple1" qsCatId="simple" csTypeId="urn:microsoft.com/office/officeart/2005/8/colors/accent2_2" csCatId="accent2" phldr="1"/>
      <dgm:spPr/>
      <dgm:t>
        <a:bodyPr/>
        <a:lstStyle/>
        <a:p>
          <a:endParaRPr lang="tr-TR"/>
        </a:p>
      </dgm:t>
    </dgm:pt>
    <dgm:pt modelId="{9602A65B-E5D8-4708-842B-F1DEDC68C20B}">
      <dgm:prSet/>
      <dgm:spPr/>
      <dgm:t>
        <a:bodyPr/>
        <a:lstStyle/>
        <a:p>
          <a:pPr rtl="0"/>
          <a:r>
            <a:rPr lang="tr-TR" dirty="0"/>
            <a:t>Türkiye'nin ve dünyanın geleceğini şekillendirebilecek iktisat liderleri yetiştirmektir.</a:t>
          </a:r>
        </a:p>
      </dgm:t>
    </dgm:pt>
    <dgm:pt modelId="{9140C2AA-7FF4-43FD-8D11-81B2B59A2759}" type="parTrans" cxnId="{94EA69D0-104A-407A-9DAC-792D704B04CF}">
      <dgm:prSet/>
      <dgm:spPr/>
      <dgm:t>
        <a:bodyPr/>
        <a:lstStyle/>
        <a:p>
          <a:endParaRPr lang="tr-TR"/>
        </a:p>
      </dgm:t>
    </dgm:pt>
    <dgm:pt modelId="{8268271E-5089-4D20-8BFD-6E6A202B66ED}" type="sibTrans" cxnId="{94EA69D0-104A-407A-9DAC-792D704B04CF}">
      <dgm:prSet/>
      <dgm:spPr/>
      <dgm:t>
        <a:bodyPr/>
        <a:lstStyle/>
        <a:p>
          <a:endParaRPr lang="tr-TR"/>
        </a:p>
      </dgm:t>
    </dgm:pt>
    <dgm:pt modelId="{CCBD8B2A-C505-459C-B384-3AB1A3802F57}" type="pres">
      <dgm:prSet presAssocID="{A71A28CA-0844-4239-B1D3-0751539BF621}" presName="composite" presStyleCnt="0">
        <dgm:presLayoutVars>
          <dgm:chMax val="5"/>
          <dgm:dir/>
          <dgm:animLvl val="ctr"/>
          <dgm:resizeHandles val="exact"/>
        </dgm:presLayoutVars>
      </dgm:prSet>
      <dgm:spPr/>
    </dgm:pt>
    <dgm:pt modelId="{6A977343-8476-4AF8-B588-60D90693679F}" type="pres">
      <dgm:prSet presAssocID="{A71A28CA-0844-4239-B1D3-0751539BF621}" presName="cycle" presStyleCnt="0"/>
      <dgm:spPr/>
    </dgm:pt>
    <dgm:pt modelId="{F7C067A8-C090-4DCE-A9B2-71C36D03AF28}" type="pres">
      <dgm:prSet presAssocID="{A71A28CA-0844-4239-B1D3-0751539BF621}" presName="centerShape" presStyleCnt="0"/>
      <dgm:spPr/>
    </dgm:pt>
    <dgm:pt modelId="{145A7684-D9AD-4B6E-8CFE-298D869B61E3}" type="pres">
      <dgm:prSet presAssocID="{A71A28CA-0844-4239-B1D3-0751539BF621}" presName="connSite" presStyleLbl="node1" presStyleIdx="0" presStyleCnt="2"/>
      <dgm:spPr/>
    </dgm:pt>
    <dgm:pt modelId="{142263C9-07CD-4D6C-B5C5-761A8F16474E}" type="pres">
      <dgm:prSet presAssocID="{A71A28CA-0844-4239-B1D3-0751539BF621}" presName="visible" presStyleLbl="node1" presStyleIdx="0" presStyleCnt="2" custLinFactNeighborX="19361"/>
      <dgm:spPr>
        <a:blipFill dpi="0" rotWithShape="1">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75000" r="-75000"/>
          </a:stretch>
        </a:blipFill>
      </dgm:spPr>
    </dgm:pt>
    <dgm:pt modelId="{6AFC4952-5B95-4E9C-890D-3A93B7631D6E}" type="pres">
      <dgm:prSet presAssocID="{9140C2AA-7FF4-43FD-8D11-81B2B59A2759}" presName="Name25" presStyleLbl="parChTrans1D1" presStyleIdx="0" presStyleCnt="1"/>
      <dgm:spPr/>
    </dgm:pt>
    <dgm:pt modelId="{73629C93-62CE-45B2-8228-77B6C4C15502}" type="pres">
      <dgm:prSet presAssocID="{9602A65B-E5D8-4708-842B-F1DEDC68C20B}" presName="node" presStyleCnt="0"/>
      <dgm:spPr/>
    </dgm:pt>
    <dgm:pt modelId="{7A82DCDC-A305-4997-B1D5-7EC3E5C94DD9}" type="pres">
      <dgm:prSet presAssocID="{9602A65B-E5D8-4708-842B-F1DEDC68C20B}" presName="parentNode" presStyleLbl="node1" presStyleIdx="1" presStyleCnt="2" custScaleX="150283" custScaleY="150283" custLinFactNeighborX="51748">
        <dgm:presLayoutVars>
          <dgm:chMax val="1"/>
          <dgm:bulletEnabled val="1"/>
        </dgm:presLayoutVars>
      </dgm:prSet>
      <dgm:spPr/>
    </dgm:pt>
    <dgm:pt modelId="{772C64FB-D612-49E5-ADC7-BBD580667A61}" type="pres">
      <dgm:prSet presAssocID="{9602A65B-E5D8-4708-842B-F1DEDC68C20B}" presName="childNode" presStyleLbl="revTx" presStyleIdx="0" presStyleCnt="0">
        <dgm:presLayoutVars>
          <dgm:bulletEnabled val="1"/>
        </dgm:presLayoutVars>
      </dgm:prSet>
      <dgm:spPr/>
    </dgm:pt>
  </dgm:ptLst>
  <dgm:cxnLst>
    <dgm:cxn modelId="{15B0C512-75B1-43E3-8256-18E753A7BB39}" type="presOf" srcId="{A71A28CA-0844-4239-B1D3-0751539BF621}" destId="{CCBD8B2A-C505-459C-B384-3AB1A3802F57}" srcOrd="0" destOrd="0" presId="urn:microsoft.com/office/officeart/2005/8/layout/radial2"/>
    <dgm:cxn modelId="{CCF1CF54-605D-49E1-AF41-E1995B84956E}" type="presOf" srcId="{9602A65B-E5D8-4708-842B-F1DEDC68C20B}" destId="{7A82DCDC-A305-4997-B1D5-7EC3E5C94DD9}" srcOrd="0" destOrd="0" presId="urn:microsoft.com/office/officeart/2005/8/layout/radial2"/>
    <dgm:cxn modelId="{5B313A91-B3CD-4B07-8608-EF213CE64C0E}" type="presOf" srcId="{9140C2AA-7FF4-43FD-8D11-81B2B59A2759}" destId="{6AFC4952-5B95-4E9C-890D-3A93B7631D6E}" srcOrd="0" destOrd="0" presId="urn:microsoft.com/office/officeart/2005/8/layout/radial2"/>
    <dgm:cxn modelId="{94EA69D0-104A-407A-9DAC-792D704B04CF}" srcId="{A71A28CA-0844-4239-B1D3-0751539BF621}" destId="{9602A65B-E5D8-4708-842B-F1DEDC68C20B}" srcOrd="0" destOrd="0" parTransId="{9140C2AA-7FF4-43FD-8D11-81B2B59A2759}" sibTransId="{8268271E-5089-4D20-8BFD-6E6A202B66ED}"/>
    <dgm:cxn modelId="{A5D57403-3857-442E-B518-8E7C6471B335}" type="presParOf" srcId="{CCBD8B2A-C505-459C-B384-3AB1A3802F57}" destId="{6A977343-8476-4AF8-B588-60D90693679F}" srcOrd="0" destOrd="0" presId="urn:microsoft.com/office/officeart/2005/8/layout/radial2"/>
    <dgm:cxn modelId="{7212C064-12F1-4666-8C99-8BB339BB6784}" type="presParOf" srcId="{6A977343-8476-4AF8-B588-60D90693679F}" destId="{F7C067A8-C090-4DCE-A9B2-71C36D03AF28}" srcOrd="0" destOrd="0" presId="urn:microsoft.com/office/officeart/2005/8/layout/radial2"/>
    <dgm:cxn modelId="{BDFC3C13-88F3-4809-B354-BFF04211FE14}" type="presParOf" srcId="{F7C067A8-C090-4DCE-A9B2-71C36D03AF28}" destId="{145A7684-D9AD-4B6E-8CFE-298D869B61E3}" srcOrd="0" destOrd="0" presId="urn:microsoft.com/office/officeart/2005/8/layout/radial2"/>
    <dgm:cxn modelId="{EEC83A2F-FC5E-479B-A276-1D869CA273CD}" type="presParOf" srcId="{F7C067A8-C090-4DCE-A9B2-71C36D03AF28}" destId="{142263C9-07CD-4D6C-B5C5-761A8F16474E}" srcOrd="1" destOrd="0" presId="urn:microsoft.com/office/officeart/2005/8/layout/radial2"/>
    <dgm:cxn modelId="{14ECDC2F-8FA7-4FD8-8ECF-378C684020EE}" type="presParOf" srcId="{6A977343-8476-4AF8-B588-60D90693679F}" destId="{6AFC4952-5B95-4E9C-890D-3A93B7631D6E}" srcOrd="1" destOrd="0" presId="urn:microsoft.com/office/officeart/2005/8/layout/radial2"/>
    <dgm:cxn modelId="{DCF7C626-92F2-4E19-9022-CAF793EA1D34}" type="presParOf" srcId="{6A977343-8476-4AF8-B588-60D90693679F}" destId="{73629C93-62CE-45B2-8228-77B6C4C15502}" srcOrd="2" destOrd="0" presId="urn:microsoft.com/office/officeart/2005/8/layout/radial2"/>
    <dgm:cxn modelId="{1CB30069-38A6-4B10-8970-07E16C7BC6C7}" type="presParOf" srcId="{73629C93-62CE-45B2-8228-77B6C4C15502}" destId="{7A82DCDC-A305-4997-B1D5-7EC3E5C94DD9}" srcOrd="0" destOrd="0" presId="urn:microsoft.com/office/officeart/2005/8/layout/radial2"/>
    <dgm:cxn modelId="{A738CF71-68ED-4610-8B85-E0BE31EC31AC}" type="presParOf" srcId="{73629C93-62CE-45B2-8228-77B6C4C15502}" destId="{772C64FB-D612-49E5-ADC7-BBD580667A61}"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078CDC8-743B-404B-9BD1-725347B3644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tr-TR"/>
        </a:p>
      </dgm:t>
    </dgm:pt>
    <dgm:pt modelId="{F1AD68EC-616F-4E61-80F6-B6054AE34D69}">
      <dgm:prSet/>
      <dgm:spPr/>
      <dgm:t>
        <a:bodyPr/>
        <a:lstStyle/>
        <a:p>
          <a:pPr rtl="0"/>
          <a:r>
            <a:rPr lang="tr-TR" dirty="0"/>
            <a:t>Farabi Değişim Programı: Öğrencilerin bir veya iki yarıyıl Türkiye’deki başka bir üniversitede eğitim ve öğretim faaliyetlerine devam etmelerini amaçlamaktadır</a:t>
          </a:r>
        </a:p>
      </dgm:t>
    </dgm:pt>
    <dgm:pt modelId="{0D930793-5BD8-4BBE-A1BD-85EB0A6507CB}" type="parTrans" cxnId="{55CCB38A-3879-4207-8800-C6E975C9C21B}">
      <dgm:prSet/>
      <dgm:spPr/>
      <dgm:t>
        <a:bodyPr/>
        <a:lstStyle/>
        <a:p>
          <a:endParaRPr lang="tr-TR"/>
        </a:p>
      </dgm:t>
    </dgm:pt>
    <dgm:pt modelId="{4CD10A4F-D17F-47A3-9AE9-34297E25FD5A}" type="sibTrans" cxnId="{55CCB38A-3879-4207-8800-C6E975C9C21B}">
      <dgm:prSet/>
      <dgm:spPr/>
      <dgm:t>
        <a:bodyPr/>
        <a:lstStyle/>
        <a:p>
          <a:endParaRPr lang="tr-TR"/>
        </a:p>
      </dgm:t>
    </dgm:pt>
    <dgm:pt modelId="{6B5810D7-D972-4345-9E44-D61A2C7FA619}">
      <dgm:prSet/>
      <dgm:spPr/>
      <dgm:t>
        <a:bodyPr/>
        <a:lstStyle/>
        <a:p>
          <a:pPr rtl="0"/>
          <a:r>
            <a:rPr lang="tr-TR" dirty="0"/>
            <a:t>Başvuru Koşulları: GNO 2,00 ve üzeri olmalı</a:t>
          </a:r>
        </a:p>
      </dgm:t>
    </dgm:pt>
    <dgm:pt modelId="{8A9ABCF2-2707-46A8-B242-241A23D211F1}" type="parTrans" cxnId="{B8F7A716-2082-477B-AFD2-DDDA2C3D4C67}">
      <dgm:prSet/>
      <dgm:spPr/>
      <dgm:t>
        <a:bodyPr/>
        <a:lstStyle/>
        <a:p>
          <a:endParaRPr lang="tr-TR"/>
        </a:p>
      </dgm:t>
    </dgm:pt>
    <dgm:pt modelId="{B5C205A0-C285-43AF-91BC-B7C9BB2C8072}" type="sibTrans" cxnId="{B8F7A716-2082-477B-AFD2-DDDA2C3D4C67}">
      <dgm:prSet/>
      <dgm:spPr/>
      <dgm:t>
        <a:bodyPr/>
        <a:lstStyle/>
        <a:p>
          <a:endParaRPr lang="tr-TR"/>
        </a:p>
      </dgm:t>
    </dgm:pt>
    <dgm:pt modelId="{7CE12BD0-B3CB-41B4-B987-4803E202109E}">
      <dgm:prSet/>
      <dgm:spPr/>
      <dgm:t>
        <a:bodyPr/>
        <a:lstStyle/>
        <a:p>
          <a:pPr rtl="0"/>
          <a:r>
            <a:rPr lang="tr-TR" dirty="0"/>
            <a:t>Daha fazla bilgi için lütfen Farabi Bölüm Koordinatörü Dr. </a:t>
          </a:r>
          <a:r>
            <a:rPr lang="tr-TR" dirty="0" err="1"/>
            <a:t>Öğr</a:t>
          </a:r>
          <a:r>
            <a:rPr lang="tr-TR" dirty="0"/>
            <a:t>. Üyesi Esin Kılıç’a başvurunuz</a:t>
          </a:r>
        </a:p>
      </dgm:t>
    </dgm:pt>
    <dgm:pt modelId="{F7EF4E71-EB2B-477C-8185-3EA711A3B271}" type="parTrans" cxnId="{0105AE92-2AAA-4311-B340-1FA7A9F02DBA}">
      <dgm:prSet/>
      <dgm:spPr/>
      <dgm:t>
        <a:bodyPr/>
        <a:lstStyle/>
        <a:p>
          <a:endParaRPr lang="tr-TR"/>
        </a:p>
      </dgm:t>
    </dgm:pt>
    <dgm:pt modelId="{22B7F7CC-E688-40FF-B64D-9CBDE8A35403}" type="sibTrans" cxnId="{0105AE92-2AAA-4311-B340-1FA7A9F02DBA}">
      <dgm:prSet/>
      <dgm:spPr/>
      <dgm:t>
        <a:bodyPr/>
        <a:lstStyle/>
        <a:p>
          <a:endParaRPr lang="tr-TR"/>
        </a:p>
      </dgm:t>
    </dgm:pt>
    <dgm:pt modelId="{A3DF9089-138A-4765-92B6-ACC7E5721A71}" type="pres">
      <dgm:prSet presAssocID="{A078CDC8-743B-404B-9BD1-725347B3644D}" presName="linear" presStyleCnt="0">
        <dgm:presLayoutVars>
          <dgm:animLvl val="lvl"/>
          <dgm:resizeHandles val="exact"/>
        </dgm:presLayoutVars>
      </dgm:prSet>
      <dgm:spPr/>
    </dgm:pt>
    <dgm:pt modelId="{3CE08CBA-2D20-4665-A843-23FC317CE7D6}" type="pres">
      <dgm:prSet presAssocID="{F1AD68EC-616F-4E61-80F6-B6054AE34D69}" presName="parentText" presStyleLbl="node1" presStyleIdx="0" presStyleCnt="3">
        <dgm:presLayoutVars>
          <dgm:chMax val="0"/>
          <dgm:bulletEnabled val="1"/>
        </dgm:presLayoutVars>
      </dgm:prSet>
      <dgm:spPr/>
    </dgm:pt>
    <dgm:pt modelId="{0A21792E-32F9-490E-A535-36E8A453F53C}" type="pres">
      <dgm:prSet presAssocID="{4CD10A4F-D17F-47A3-9AE9-34297E25FD5A}" presName="spacer" presStyleCnt="0"/>
      <dgm:spPr/>
    </dgm:pt>
    <dgm:pt modelId="{2987BCA4-3A38-4E8D-80F8-29447E837B7F}" type="pres">
      <dgm:prSet presAssocID="{6B5810D7-D972-4345-9E44-D61A2C7FA619}" presName="parentText" presStyleLbl="node1" presStyleIdx="1" presStyleCnt="3">
        <dgm:presLayoutVars>
          <dgm:chMax val="0"/>
          <dgm:bulletEnabled val="1"/>
        </dgm:presLayoutVars>
      </dgm:prSet>
      <dgm:spPr/>
    </dgm:pt>
    <dgm:pt modelId="{446D4E6E-41AE-42EE-8834-157FBE8F888D}" type="pres">
      <dgm:prSet presAssocID="{B5C205A0-C285-43AF-91BC-B7C9BB2C8072}" presName="spacer" presStyleCnt="0"/>
      <dgm:spPr/>
    </dgm:pt>
    <dgm:pt modelId="{AC25DA05-7252-4AD1-B110-FC3F36BA7034}" type="pres">
      <dgm:prSet presAssocID="{7CE12BD0-B3CB-41B4-B987-4803E202109E}" presName="parentText" presStyleLbl="node1" presStyleIdx="2" presStyleCnt="3">
        <dgm:presLayoutVars>
          <dgm:chMax val="0"/>
          <dgm:bulletEnabled val="1"/>
        </dgm:presLayoutVars>
      </dgm:prSet>
      <dgm:spPr/>
    </dgm:pt>
  </dgm:ptLst>
  <dgm:cxnLst>
    <dgm:cxn modelId="{B8F7A716-2082-477B-AFD2-DDDA2C3D4C67}" srcId="{A078CDC8-743B-404B-9BD1-725347B3644D}" destId="{6B5810D7-D972-4345-9E44-D61A2C7FA619}" srcOrd="1" destOrd="0" parTransId="{8A9ABCF2-2707-46A8-B242-241A23D211F1}" sibTransId="{B5C205A0-C285-43AF-91BC-B7C9BB2C8072}"/>
    <dgm:cxn modelId="{DDB40971-1ED4-4CD7-8D8A-75F33C396D5B}" type="presOf" srcId="{6B5810D7-D972-4345-9E44-D61A2C7FA619}" destId="{2987BCA4-3A38-4E8D-80F8-29447E837B7F}" srcOrd="0" destOrd="0" presId="urn:microsoft.com/office/officeart/2005/8/layout/vList2"/>
    <dgm:cxn modelId="{55CCB38A-3879-4207-8800-C6E975C9C21B}" srcId="{A078CDC8-743B-404B-9BD1-725347B3644D}" destId="{F1AD68EC-616F-4E61-80F6-B6054AE34D69}" srcOrd="0" destOrd="0" parTransId="{0D930793-5BD8-4BBE-A1BD-85EB0A6507CB}" sibTransId="{4CD10A4F-D17F-47A3-9AE9-34297E25FD5A}"/>
    <dgm:cxn modelId="{0105AE92-2AAA-4311-B340-1FA7A9F02DBA}" srcId="{A078CDC8-743B-404B-9BD1-725347B3644D}" destId="{7CE12BD0-B3CB-41B4-B987-4803E202109E}" srcOrd="2" destOrd="0" parTransId="{F7EF4E71-EB2B-477C-8185-3EA711A3B271}" sibTransId="{22B7F7CC-E688-40FF-B64D-9CBDE8A35403}"/>
    <dgm:cxn modelId="{A339DCAC-E15D-4D67-A1EE-28E05EC6BCCA}" type="presOf" srcId="{F1AD68EC-616F-4E61-80F6-B6054AE34D69}" destId="{3CE08CBA-2D20-4665-A843-23FC317CE7D6}" srcOrd="0" destOrd="0" presId="urn:microsoft.com/office/officeart/2005/8/layout/vList2"/>
    <dgm:cxn modelId="{DAACC7BD-B241-46A7-9E51-7B1C8B05FFAA}" type="presOf" srcId="{A078CDC8-743B-404B-9BD1-725347B3644D}" destId="{A3DF9089-138A-4765-92B6-ACC7E5721A71}" srcOrd="0" destOrd="0" presId="urn:microsoft.com/office/officeart/2005/8/layout/vList2"/>
    <dgm:cxn modelId="{DE5CB6D8-7148-407D-BB72-A186831BF6FD}" type="presOf" srcId="{7CE12BD0-B3CB-41B4-B987-4803E202109E}" destId="{AC25DA05-7252-4AD1-B110-FC3F36BA7034}" srcOrd="0" destOrd="0" presId="urn:microsoft.com/office/officeart/2005/8/layout/vList2"/>
    <dgm:cxn modelId="{7B2F72AA-6F5A-4856-B68D-E4964CE03B94}" type="presParOf" srcId="{A3DF9089-138A-4765-92B6-ACC7E5721A71}" destId="{3CE08CBA-2D20-4665-A843-23FC317CE7D6}" srcOrd="0" destOrd="0" presId="urn:microsoft.com/office/officeart/2005/8/layout/vList2"/>
    <dgm:cxn modelId="{67B075ED-3EFA-444E-95EE-414395625768}" type="presParOf" srcId="{A3DF9089-138A-4765-92B6-ACC7E5721A71}" destId="{0A21792E-32F9-490E-A535-36E8A453F53C}" srcOrd="1" destOrd="0" presId="urn:microsoft.com/office/officeart/2005/8/layout/vList2"/>
    <dgm:cxn modelId="{88F1166A-DEF3-47A5-BBCC-65D4425AEDD2}" type="presParOf" srcId="{A3DF9089-138A-4765-92B6-ACC7E5721A71}" destId="{2987BCA4-3A38-4E8D-80F8-29447E837B7F}" srcOrd="2" destOrd="0" presId="urn:microsoft.com/office/officeart/2005/8/layout/vList2"/>
    <dgm:cxn modelId="{45C3F73F-9AB3-4D77-90CC-AE1E8534B6F0}" type="presParOf" srcId="{A3DF9089-138A-4765-92B6-ACC7E5721A71}" destId="{446D4E6E-41AE-42EE-8834-157FBE8F888D}" srcOrd="3" destOrd="0" presId="urn:microsoft.com/office/officeart/2005/8/layout/vList2"/>
    <dgm:cxn modelId="{C6D24306-EEEA-40FD-BC2B-0DE1065723D7}" type="presParOf" srcId="{A3DF9089-138A-4765-92B6-ACC7E5721A71}" destId="{AC25DA05-7252-4AD1-B110-FC3F36BA703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8E61109-B831-41A6-9F68-1C4198ECF1C2}"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tr-TR"/>
        </a:p>
      </dgm:t>
    </dgm:pt>
    <dgm:pt modelId="{1A3528A3-BB3C-46D3-830B-D3F6D89BD0AA}">
      <dgm:prSet/>
      <dgm:spPr/>
      <dgm:t>
        <a:bodyPr/>
        <a:lstStyle/>
        <a:p>
          <a:pPr rtl="0"/>
          <a:r>
            <a:rPr lang="tr-TR" dirty="0"/>
            <a:t>Mevlana Değişim Programı: Genelde Türk dünyası ülkeleri ile ülkemiz arasındaki öğrenci değişimini gerçekleştirmeyi amaçlayan bir programdır</a:t>
          </a:r>
        </a:p>
      </dgm:t>
    </dgm:pt>
    <dgm:pt modelId="{E69D5956-C2FF-4EC5-A411-59A9998B5085}" type="parTrans" cxnId="{244BBADE-E935-42A4-B4F6-5C6CE0C4B280}">
      <dgm:prSet/>
      <dgm:spPr/>
      <dgm:t>
        <a:bodyPr/>
        <a:lstStyle/>
        <a:p>
          <a:endParaRPr lang="tr-TR"/>
        </a:p>
      </dgm:t>
    </dgm:pt>
    <dgm:pt modelId="{C2644749-8845-4802-8093-13869D0E39B8}" type="sibTrans" cxnId="{244BBADE-E935-42A4-B4F6-5C6CE0C4B280}">
      <dgm:prSet/>
      <dgm:spPr/>
      <dgm:t>
        <a:bodyPr/>
        <a:lstStyle/>
        <a:p>
          <a:endParaRPr lang="tr-TR"/>
        </a:p>
      </dgm:t>
    </dgm:pt>
    <dgm:pt modelId="{DF4418F8-BB38-499F-9A43-C25B4EBDBAB2}">
      <dgm:prSet/>
      <dgm:spPr/>
      <dgm:t>
        <a:bodyPr/>
        <a:lstStyle/>
        <a:p>
          <a:pPr rtl="0"/>
          <a:r>
            <a:rPr lang="tr-TR" dirty="0"/>
            <a:t>Başvuru Koşulları: GNO 2,50 ve üzeri olmalı</a:t>
          </a:r>
        </a:p>
      </dgm:t>
    </dgm:pt>
    <dgm:pt modelId="{588F2386-37D5-48AD-957D-FA1EB9B5B5F3}" type="parTrans" cxnId="{2BEF0396-FF25-4D0D-BAF4-19B138356333}">
      <dgm:prSet/>
      <dgm:spPr/>
      <dgm:t>
        <a:bodyPr/>
        <a:lstStyle/>
        <a:p>
          <a:endParaRPr lang="tr-TR"/>
        </a:p>
      </dgm:t>
    </dgm:pt>
    <dgm:pt modelId="{AD106D7D-EB0D-4F86-A379-B09FF663523C}" type="sibTrans" cxnId="{2BEF0396-FF25-4D0D-BAF4-19B138356333}">
      <dgm:prSet/>
      <dgm:spPr/>
      <dgm:t>
        <a:bodyPr/>
        <a:lstStyle/>
        <a:p>
          <a:endParaRPr lang="tr-TR"/>
        </a:p>
      </dgm:t>
    </dgm:pt>
    <dgm:pt modelId="{DAB31F8F-726A-4F56-A14B-2463A2A49BF2}">
      <dgm:prSet/>
      <dgm:spPr/>
      <dgm:t>
        <a:bodyPr/>
        <a:lstStyle/>
        <a:p>
          <a:pPr rtl="0"/>
          <a:r>
            <a:rPr lang="tr-TR" dirty="0"/>
            <a:t>Daha fazla bilgi için lütfen Mevlana Bölüm Koordinatörü Prof. Dr. Füsun </a:t>
          </a:r>
          <a:r>
            <a:rPr lang="tr-TR" dirty="0" err="1"/>
            <a:t>Yenilmez’e</a:t>
          </a:r>
          <a:r>
            <a:rPr lang="tr-TR" dirty="0"/>
            <a:t> başvurunuz</a:t>
          </a:r>
        </a:p>
      </dgm:t>
    </dgm:pt>
    <dgm:pt modelId="{6188D4AD-8106-4004-98BD-4118A6106B7E}" type="parTrans" cxnId="{0CFC4C29-31B6-4EDA-87C2-F776DF14CE3C}">
      <dgm:prSet/>
      <dgm:spPr/>
      <dgm:t>
        <a:bodyPr/>
        <a:lstStyle/>
        <a:p>
          <a:endParaRPr lang="tr-TR"/>
        </a:p>
      </dgm:t>
    </dgm:pt>
    <dgm:pt modelId="{A58AAA28-1B4C-4386-9B14-C05013C99520}" type="sibTrans" cxnId="{0CFC4C29-31B6-4EDA-87C2-F776DF14CE3C}">
      <dgm:prSet/>
      <dgm:spPr/>
      <dgm:t>
        <a:bodyPr/>
        <a:lstStyle/>
        <a:p>
          <a:endParaRPr lang="tr-TR"/>
        </a:p>
      </dgm:t>
    </dgm:pt>
    <dgm:pt modelId="{2EED54F8-1EFE-48FA-AFC4-E5249F9555D4}">
      <dgm:prSet/>
      <dgm:spPr/>
      <dgm:t>
        <a:bodyPr/>
        <a:lstStyle/>
        <a:p>
          <a:pPr rtl="0"/>
          <a:r>
            <a:rPr lang="tr-TR" dirty="0"/>
            <a:t>Pandemi nedeniyle son birkaç senedir program askıya alınmıştır</a:t>
          </a:r>
        </a:p>
      </dgm:t>
    </dgm:pt>
    <dgm:pt modelId="{4BB6699F-D984-44AA-AB14-B3DD978DC7B2}" type="parTrans" cxnId="{0D3EABCA-FB0A-4A69-B670-999F2D015B70}">
      <dgm:prSet/>
      <dgm:spPr/>
    </dgm:pt>
    <dgm:pt modelId="{5D22440A-A1E3-4F31-B874-A7E190D270D7}" type="sibTrans" cxnId="{0D3EABCA-FB0A-4A69-B670-999F2D015B70}">
      <dgm:prSet/>
      <dgm:spPr/>
    </dgm:pt>
    <dgm:pt modelId="{FBAAF5A5-D427-4CF1-A5B5-A168BA0F27F2}" type="pres">
      <dgm:prSet presAssocID="{98E61109-B831-41A6-9F68-1C4198ECF1C2}" presName="linear" presStyleCnt="0">
        <dgm:presLayoutVars>
          <dgm:animLvl val="lvl"/>
          <dgm:resizeHandles val="exact"/>
        </dgm:presLayoutVars>
      </dgm:prSet>
      <dgm:spPr/>
    </dgm:pt>
    <dgm:pt modelId="{B43CD239-3FFF-455E-9A92-87535879E828}" type="pres">
      <dgm:prSet presAssocID="{1A3528A3-BB3C-46D3-830B-D3F6D89BD0AA}" presName="parentText" presStyleLbl="node1" presStyleIdx="0" presStyleCnt="4">
        <dgm:presLayoutVars>
          <dgm:chMax val="0"/>
          <dgm:bulletEnabled val="1"/>
        </dgm:presLayoutVars>
      </dgm:prSet>
      <dgm:spPr/>
    </dgm:pt>
    <dgm:pt modelId="{824EFF6E-945D-4CF4-885B-D2F7F1A8723F}" type="pres">
      <dgm:prSet presAssocID="{C2644749-8845-4802-8093-13869D0E39B8}" presName="spacer" presStyleCnt="0"/>
      <dgm:spPr/>
    </dgm:pt>
    <dgm:pt modelId="{94430D14-6499-4399-858D-68B39D4B8801}" type="pres">
      <dgm:prSet presAssocID="{DF4418F8-BB38-499F-9A43-C25B4EBDBAB2}" presName="parentText" presStyleLbl="node1" presStyleIdx="1" presStyleCnt="4">
        <dgm:presLayoutVars>
          <dgm:chMax val="0"/>
          <dgm:bulletEnabled val="1"/>
        </dgm:presLayoutVars>
      </dgm:prSet>
      <dgm:spPr/>
    </dgm:pt>
    <dgm:pt modelId="{5BAA5B5B-851E-46B0-8BC0-0FEBC0967039}" type="pres">
      <dgm:prSet presAssocID="{AD106D7D-EB0D-4F86-A379-B09FF663523C}" presName="spacer" presStyleCnt="0"/>
      <dgm:spPr/>
    </dgm:pt>
    <dgm:pt modelId="{844A0CF9-5D14-47DC-94C8-AA8E34D8E980}" type="pres">
      <dgm:prSet presAssocID="{2EED54F8-1EFE-48FA-AFC4-E5249F9555D4}" presName="parentText" presStyleLbl="node1" presStyleIdx="2" presStyleCnt="4">
        <dgm:presLayoutVars>
          <dgm:chMax val="0"/>
          <dgm:bulletEnabled val="1"/>
        </dgm:presLayoutVars>
      </dgm:prSet>
      <dgm:spPr/>
    </dgm:pt>
    <dgm:pt modelId="{75F482E4-1281-41BD-B94F-D635FD40DFB5}" type="pres">
      <dgm:prSet presAssocID="{5D22440A-A1E3-4F31-B874-A7E190D270D7}" presName="spacer" presStyleCnt="0"/>
      <dgm:spPr/>
    </dgm:pt>
    <dgm:pt modelId="{A22D798D-CFCA-4F25-BD13-A142A9B200C4}" type="pres">
      <dgm:prSet presAssocID="{DAB31F8F-726A-4F56-A14B-2463A2A49BF2}" presName="parentText" presStyleLbl="node1" presStyleIdx="3" presStyleCnt="4">
        <dgm:presLayoutVars>
          <dgm:chMax val="0"/>
          <dgm:bulletEnabled val="1"/>
        </dgm:presLayoutVars>
      </dgm:prSet>
      <dgm:spPr/>
    </dgm:pt>
  </dgm:ptLst>
  <dgm:cxnLst>
    <dgm:cxn modelId="{D9C3F607-CD6A-41D4-A7CD-2574F68F9A03}" type="presOf" srcId="{98E61109-B831-41A6-9F68-1C4198ECF1C2}" destId="{FBAAF5A5-D427-4CF1-A5B5-A168BA0F27F2}" srcOrd="0" destOrd="0" presId="urn:microsoft.com/office/officeart/2005/8/layout/vList2"/>
    <dgm:cxn modelId="{0CFC4C29-31B6-4EDA-87C2-F776DF14CE3C}" srcId="{98E61109-B831-41A6-9F68-1C4198ECF1C2}" destId="{DAB31F8F-726A-4F56-A14B-2463A2A49BF2}" srcOrd="3" destOrd="0" parTransId="{6188D4AD-8106-4004-98BD-4118A6106B7E}" sibTransId="{A58AAA28-1B4C-4386-9B14-C05013C99520}"/>
    <dgm:cxn modelId="{FA63F13C-5905-40BE-AD18-F46233D20595}" type="presOf" srcId="{DAB31F8F-726A-4F56-A14B-2463A2A49BF2}" destId="{A22D798D-CFCA-4F25-BD13-A142A9B200C4}" srcOrd="0" destOrd="0" presId="urn:microsoft.com/office/officeart/2005/8/layout/vList2"/>
    <dgm:cxn modelId="{2BEF0396-FF25-4D0D-BAF4-19B138356333}" srcId="{98E61109-B831-41A6-9F68-1C4198ECF1C2}" destId="{DF4418F8-BB38-499F-9A43-C25B4EBDBAB2}" srcOrd="1" destOrd="0" parTransId="{588F2386-37D5-48AD-957D-FA1EB9B5B5F3}" sibTransId="{AD106D7D-EB0D-4F86-A379-B09FF663523C}"/>
    <dgm:cxn modelId="{337D7DC5-7B0D-484D-9920-ADCC0C593F8A}" type="presOf" srcId="{1A3528A3-BB3C-46D3-830B-D3F6D89BD0AA}" destId="{B43CD239-3FFF-455E-9A92-87535879E828}" srcOrd="0" destOrd="0" presId="urn:microsoft.com/office/officeart/2005/8/layout/vList2"/>
    <dgm:cxn modelId="{0D3EABCA-FB0A-4A69-B670-999F2D015B70}" srcId="{98E61109-B831-41A6-9F68-1C4198ECF1C2}" destId="{2EED54F8-1EFE-48FA-AFC4-E5249F9555D4}" srcOrd="2" destOrd="0" parTransId="{4BB6699F-D984-44AA-AB14-B3DD978DC7B2}" sibTransId="{5D22440A-A1E3-4F31-B874-A7E190D270D7}"/>
    <dgm:cxn modelId="{67181CCD-1168-47B9-ACE6-F56CEC232519}" type="presOf" srcId="{DF4418F8-BB38-499F-9A43-C25B4EBDBAB2}" destId="{94430D14-6499-4399-858D-68B39D4B8801}" srcOrd="0" destOrd="0" presId="urn:microsoft.com/office/officeart/2005/8/layout/vList2"/>
    <dgm:cxn modelId="{CEDC7CD8-F0E9-4EE0-A43A-796B193C49CC}" type="presOf" srcId="{2EED54F8-1EFE-48FA-AFC4-E5249F9555D4}" destId="{844A0CF9-5D14-47DC-94C8-AA8E34D8E980}" srcOrd="0" destOrd="0" presId="urn:microsoft.com/office/officeart/2005/8/layout/vList2"/>
    <dgm:cxn modelId="{244BBADE-E935-42A4-B4F6-5C6CE0C4B280}" srcId="{98E61109-B831-41A6-9F68-1C4198ECF1C2}" destId="{1A3528A3-BB3C-46D3-830B-D3F6D89BD0AA}" srcOrd="0" destOrd="0" parTransId="{E69D5956-C2FF-4EC5-A411-59A9998B5085}" sibTransId="{C2644749-8845-4802-8093-13869D0E39B8}"/>
    <dgm:cxn modelId="{C7D6743A-6825-4A45-97E8-2E4C9D55E8C7}" type="presParOf" srcId="{FBAAF5A5-D427-4CF1-A5B5-A168BA0F27F2}" destId="{B43CD239-3FFF-455E-9A92-87535879E828}" srcOrd="0" destOrd="0" presId="urn:microsoft.com/office/officeart/2005/8/layout/vList2"/>
    <dgm:cxn modelId="{84212193-35DF-4033-9809-10D1223E913C}" type="presParOf" srcId="{FBAAF5A5-D427-4CF1-A5B5-A168BA0F27F2}" destId="{824EFF6E-945D-4CF4-885B-D2F7F1A8723F}" srcOrd="1" destOrd="0" presId="urn:microsoft.com/office/officeart/2005/8/layout/vList2"/>
    <dgm:cxn modelId="{327A5F7E-1E3D-4326-B4A2-12E6D57378FD}" type="presParOf" srcId="{FBAAF5A5-D427-4CF1-A5B5-A168BA0F27F2}" destId="{94430D14-6499-4399-858D-68B39D4B8801}" srcOrd="2" destOrd="0" presId="urn:microsoft.com/office/officeart/2005/8/layout/vList2"/>
    <dgm:cxn modelId="{4EA2BD43-02D5-49F0-A02B-725C04D002E5}" type="presParOf" srcId="{FBAAF5A5-D427-4CF1-A5B5-A168BA0F27F2}" destId="{5BAA5B5B-851E-46B0-8BC0-0FEBC0967039}" srcOrd="3" destOrd="0" presId="urn:microsoft.com/office/officeart/2005/8/layout/vList2"/>
    <dgm:cxn modelId="{1A3A716B-4020-4184-A773-DE5C1DD22117}" type="presParOf" srcId="{FBAAF5A5-D427-4CF1-A5B5-A168BA0F27F2}" destId="{844A0CF9-5D14-47DC-94C8-AA8E34D8E980}" srcOrd="4" destOrd="0" presId="urn:microsoft.com/office/officeart/2005/8/layout/vList2"/>
    <dgm:cxn modelId="{0DDF7D37-35E6-49DD-81CB-336917E3AFFA}" type="presParOf" srcId="{FBAAF5A5-D427-4CF1-A5B5-A168BA0F27F2}" destId="{75F482E4-1281-41BD-B94F-D635FD40DFB5}" srcOrd="5" destOrd="0" presId="urn:microsoft.com/office/officeart/2005/8/layout/vList2"/>
    <dgm:cxn modelId="{D2FED2ED-8DA3-4A1D-A0D3-192B6E1C988B}" type="presParOf" srcId="{FBAAF5A5-D427-4CF1-A5B5-A168BA0F27F2}" destId="{A22D798D-CFCA-4F25-BD13-A142A9B200C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9C389E3-006E-4664-AE85-3C23E4B7C4E9}" type="doc">
      <dgm:prSet loTypeId="urn:microsoft.com/office/officeart/2008/layout/VerticalAccentList" loCatId="list" qsTypeId="urn:microsoft.com/office/officeart/2005/8/quickstyle/simple1" qsCatId="simple" csTypeId="urn:microsoft.com/office/officeart/2005/8/colors/accent0_3" csCatId="mainScheme"/>
      <dgm:spPr/>
      <dgm:t>
        <a:bodyPr/>
        <a:lstStyle/>
        <a:p>
          <a:endParaRPr lang="tr-TR"/>
        </a:p>
      </dgm:t>
    </dgm:pt>
    <dgm:pt modelId="{F133C1C9-2DEE-4C9C-9605-81E2648600DC}">
      <dgm:prSet/>
      <dgm:spPr/>
      <dgm:t>
        <a:bodyPr/>
        <a:lstStyle/>
        <a:p>
          <a:pPr rtl="0"/>
          <a:r>
            <a:rPr lang="tr-TR" dirty="0" err="1"/>
            <a:t>Kostanay</a:t>
          </a:r>
          <a:r>
            <a:rPr lang="tr-TR" dirty="0"/>
            <a:t> </a:t>
          </a:r>
          <a:r>
            <a:rPr lang="tr-TR" dirty="0" err="1"/>
            <a:t>State</a:t>
          </a:r>
          <a:r>
            <a:rPr lang="tr-TR" dirty="0"/>
            <a:t> </a:t>
          </a:r>
          <a:r>
            <a:rPr lang="tr-TR" dirty="0" err="1"/>
            <a:t>University</a:t>
          </a:r>
          <a:r>
            <a:rPr lang="tr-TR" dirty="0"/>
            <a:t> - KAZAKİSTAN</a:t>
          </a:r>
        </a:p>
      </dgm:t>
    </dgm:pt>
    <dgm:pt modelId="{CC455B22-4533-4EFF-AC11-3CDBD9B2BA5C}" type="parTrans" cxnId="{EA729174-A09B-4B3F-80E0-9638D2DD4F37}">
      <dgm:prSet/>
      <dgm:spPr/>
      <dgm:t>
        <a:bodyPr/>
        <a:lstStyle/>
        <a:p>
          <a:endParaRPr lang="tr-TR"/>
        </a:p>
      </dgm:t>
    </dgm:pt>
    <dgm:pt modelId="{C8BA2F13-7FBD-42EE-9C0B-FB7D5F57B7DE}" type="sibTrans" cxnId="{EA729174-A09B-4B3F-80E0-9638D2DD4F37}">
      <dgm:prSet/>
      <dgm:spPr/>
      <dgm:t>
        <a:bodyPr/>
        <a:lstStyle/>
        <a:p>
          <a:endParaRPr lang="tr-TR"/>
        </a:p>
      </dgm:t>
    </dgm:pt>
    <dgm:pt modelId="{C7BDC52B-BA1B-496E-95CE-219C26914BF0}">
      <dgm:prSet/>
      <dgm:spPr/>
      <dgm:t>
        <a:bodyPr/>
        <a:lstStyle/>
        <a:p>
          <a:pPr rtl="0"/>
          <a:r>
            <a:rPr lang="tr-TR"/>
            <a:t>L.N. Gumilyov Eurasian National University - KAZAKİSTAN</a:t>
          </a:r>
        </a:p>
      </dgm:t>
    </dgm:pt>
    <dgm:pt modelId="{94571E0D-2383-424F-9C4F-F3A046058C65}" type="parTrans" cxnId="{74FCBBD6-C854-4CF3-9DD8-629744C1036B}">
      <dgm:prSet/>
      <dgm:spPr/>
      <dgm:t>
        <a:bodyPr/>
        <a:lstStyle/>
        <a:p>
          <a:endParaRPr lang="tr-TR"/>
        </a:p>
      </dgm:t>
    </dgm:pt>
    <dgm:pt modelId="{251ECE60-7D3D-458A-8F14-CFCB5AC3F29A}" type="sibTrans" cxnId="{74FCBBD6-C854-4CF3-9DD8-629744C1036B}">
      <dgm:prSet/>
      <dgm:spPr/>
      <dgm:t>
        <a:bodyPr/>
        <a:lstStyle/>
        <a:p>
          <a:endParaRPr lang="tr-TR"/>
        </a:p>
      </dgm:t>
    </dgm:pt>
    <dgm:pt modelId="{510A6D56-EAC3-4762-9453-C4DD9D9D237E}">
      <dgm:prSet/>
      <dgm:spPr/>
      <dgm:t>
        <a:bodyPr/>
        <a:lstStyle/>
        <a:p>
          <a:pPr rtl="0"/>
          <a:r>
            <a:rPr lang="tr-TR"/>
            <a:t>Cusup Balasagun Kyrgyz National University - KIRGIZİSTAN</a:t>
          </a:r>
        </a:p>
      </dgm:t>
    </dgm:pt>
    <dgm:pt modelId="{6454659F-55EA-449B-852F-7CFD8E4D7424}" type="parTrans" cxnId="{2E12A5C7-2F2B-4DEB-A83C-A4566FBBD19A}">
      <dgm:prSet/>
      <dgm:spPr/>
      <dgm:t>
        <a:bodyPr/>
        <a:lstStyle/>
        <a:p>
          <a:endParaRPr lang="tr-TR"/>
        </a:p>
      </dgm:t>
    </dgm:pt>
    <dgm:pt modelId="{61EBC15D-A8FA-4401-8671-AE103FBDFC98}" type="sibTrans" cxnId="{2E12A5C7-2F2B-4DEB-A83C-A4566FBBD19A}">
      <dgm:prSet/>
      <dgm:spPr/>
      <dgm:t>
        <a:bodyPr/>
        <a:lstStyle/>
        <a:p>
          <a:endParaRPr lang="tr-TR"/>
        </a:p>
      </dgm:t>
    </dgm:pt>
    <dgm:pt modelId="{FFB7AE5B-0127-4E59-8991-38103B1A7617}">
      <dgm:prSet/>
      <dgm:spPr/>
      <dgm:t>
        <a:bodyPr/>
        <a:lstStyle/>
        <a:p>
          <a:pPr rtl="0"/>
          <a:r>
            <a:rPr lang="tr-TR"/>
            <a:t>Kyrgyzstan - Turkey Manas Unıversity - KIRGIZİSTAN</a:t>
          </a:r>
        </a:p>
      </dgm:t>
    </dgm:pt>
    <dgm:pt modelId="{56E858B3-8FB0-4A5E-B91F-90CB1C551C03}" type="parTrans" cxnId="{3ED364A1-887F-475C-BC02-8EE4C9A62C9F}">
      <dgm:prSet/>
      <dgm:spPr/>
      <dgm:t>
        <a:bodyPr/>
        <a:lstStyle/>
        <a:p>
          <a:endParaRPr lang="tr-TR"/>
        </a:p>
      </dgm:t>
    </dgm:pt>
    <dgm:pt modelId="{86D95EFB-C136-44F4-BB1F-8FE0DD7E63DC}" type="sibTrans" cxnId="{3ED364A1-887F-475C-BC02-8EE4C9A62C9F}">
      <dgm:prSet/>
      <dgm:spPr/>
      <dgm:t>
        <a:bodyPr/>
        <a:lstStyle/>
        <a:p>
          <a:endParaRPr lang="tr-TR"/>
        </a:p>
      </dgm:t>
    </dgm:pt>
    <dgm:pt modelId="{68FC8E16-B5A6-4580-ADE9-AC894E8D21F2}">
      <dgm:prSet/>
      <dgm:spPr/>
      <dgm:t>
        <a:bodyPr/>
        <a:lstStyle/>
        <a:p>
          <a:pPr rtl="0"/>
          <a:r>
            <a:rPr lang="tr-TR"/>
            <a:t>Azerbaijan University of Architecture and Construction - AZERBAYCAN</a:t>
          </a:r>
        </a:p>
      </dgm:t>
    </dgm:pt>
    <dgm:pt modelId="{BD768E09-FDFB-45B7-9306-56665D86AD34}" type="parTrans" cxnId="{7C07BBF7-1DD4-4139-9443-FD139DC67D3A}">
      <dgm:prSet/>
      <dgm:spPr/>
      <dgm:t>
        <a:bodyPr/>
        <a:lstStyle/>
        <a:p>
          <a:endParaRPr lang="tr-TR"/>
        </a:p>
      </dgm:t>
    </dgm:pt>
    <dgm:pt modelId="{A3AC13A2-7DA4-4D5B-A092-9DC8D47807D5}" type="sibTrans" cxnId="{7C07BBF7-1DD4-4139-9443-FD139DC67D3A}">
      <dgm:prSet/>
      <dgm:spPr/>
      <dgm:t>
        <a:bodyPr/>
        <a:lstStyle/>
        <a:p>
          <a:endParaRPr lang="tr-TR"/>
        </a:p>
      </dgm:t>
    </dgm:pt>
    <dgm:pt modelId="{042B88A3-CA3A-48D8-BD1E-E710B6ACBB6D}">
      <dgm:prSet/>
      <dgm:spPr/>
      <dgm:t>
        <a:bodyPr/>
        <a:lstStyle/>
        <a:p>
          <a:pPr rtl="0"/>
          <a:r>
            <a:rPr lang="tr-TR"/>
            <a:t>Hoca Ahmet Yesevi International Kozakh - Turkish University - KAZAKİSTAN</a:t>
          </a:r>
        </a:p>
      </dgm:t>
    </dgm:pt>
    <dgm:pt modelId="{86A3DA7F-2238-4813-9883-DD2D1267CFF0}" type="parTrans" cxnId="{A6AA4FC5-CE82-4CCA-A8D3-63C53FE6BCAE}">
      <dgm:prSet/>
      <dgm:spPr/>
      <dgm:t>
        <a:bodyPr/>
        <a:lstStyle/>
        <a:p>
          <a:endParaRPr lang="tr-TR"/>
        </a:p>
      </dgm:t>
    </dgm:pt>
    <dgm:pt modelId="{8BBA5A01-4A90-4E8D-944F-50A9F2F844A4}" type="sibTrans" cxnId="{A6AA4FC5-CE82-4CCA-A8D3-63C53FE6BCAE}">
      <dgm:prSet/>
      <dgm:spPr/>
      <dgm:t>
        <a:bodyPr/>
        <a:lstStyle/>
        <a:p>
          <a:endParaRPr lang="tr-TR"/>
        </a:p>
      </dgm:t>
    </dgm:pt>
    <dgm:pt modelId="{8896BDB4-EA8C-4EEF-B9BF-0A51F4876F48}" type="pres">
      <dgm:prSet presAssocID="{D9C389E3-006E-4664-AE85-3C23E4B7C4E9}" presName="Name0" presStyleCnt="0">
        <dgm:presLayoutVars>
          <dgm:chMax/>
          <dgm:chPref/>
          <dgm:dir/>
        </dgm:presLayoutVars>
      </dgm:prSet>
      <dgm:spPr/>
    </dgm:pt>
    <dgm:pt modelId="{42DDB843-4A4B-49EA-A0A9-1B2B737AD81C}" type="pres">
      <dgm:prSet presAssocID="{F133C1C9-2DEE-4C9C-9605-81E2648600DC}" presName="parenttextcomposite" presStyleCnt="0"/>
      <dgm:spPr/>
    </dgm:pt>
    <dgm:pt modelId="{ECEDC9E7-AC8D-43AD-BC0D-418F797E221C}" type="pres">
      <dgm:prSet presAssocID="{F133C1C9-2DEE-4C9C-9605-81E2648600DC}" presName="parenttext" presStyleLbl="revTx" presStyleIdx="0" presStyleCnt="6">
        <dgm:presLayoutVars>
          <dgm:chMax/>
          <dgm:chPref val="2"/>
          <dgm:bulletEnabled val="1"/>
        </dgm:presLayoutVars>
      </dgm:prSet>
      <dgm:spPr/>
    </dgm:pt>
    <dgm:pt modelId="{F516E08F-D279-4659-948F-90EB30BF6A1E}" type="pres">
      <dgm:prSet presAssocID="{F133C1C9-2DEE-4C9C-9605-81E2648600DC}" presName="parallelogramComposite" presStyleCnt="0"/>
      <dgm:spPr/>
    </dgm:pt>
    <dgm:pt modelId="{4F4DB0E5-0078-42BA-BC5A-2E2672DFF545}" type="pres">
      <dgm:prSet presAssocID="{F133C1C9-2DEE-4C9C-9605-81E2648600DC}" presName="parallelogram1" presStyleLbl="alignNode1" presStyleIdx="0" presStyleCnt="42"/>
      <dgm:spPr/>
    </dgm:pt>
    <dgm:pt modelId="{AA8D9BB7-20B1-42AB-8550-7460ADD5183A}" type="pres">
      <dgm:prSet presAssocID="{F133C1C9-2DEE-4C9C-9605-81E2648600DC}" presName="parallelogram2" presStyleLbl="alignNode1" presStyleIdx="1" presStyleCnt="42"/>
      <dgm:spPr/>
    </dgm:pt>
    <dgm:pt modelId="{70C7DD5C-8210-4846-A522-A30D6A2081CA}" type="pres">
      <dgm:prSet presAssocID="{F133C1C9-2DEE-4C9C-9605-81E2648600DC}" presName="parallelogram3" presStyleLbl="alignNode1" presStyleIdx="2" presStyleCnt="42"/>
      <dgm:spPr/>
    </dgm:pt>
    <dgm:pt modelId="{7B146559-84E5-4A90-9202-6A4A2F2A9DCD}" type="pres">
      <dgm:prSet presAssocID="{F133C1C9-2DEE-4C9C-9605-81E2648600DC}" presName="parallelogram4" presStyleLbl="alignNode1" presStyleIdx="3" presStyleCnt="42"/>
      <dgm:spPr/>
    </dgm:pt>
    <dgm:pt modelId="{43B924DF-F052-4BC1-85E0-85E82DEF5E27}" type="pres">
      <dgm:prSet presAssocID="{F133C1C9-2DEE-4C9C-9605-81E2648600DC}" presName="parallelogram5" presStyleLbl="alignNode1" presStyleIdx="4" presStyleCnt="42"/>
      <dgm:spPr/>
    </dgm:pt>
    <dgm:pt modelId="{5A333E80-B009-45BE-B005-F513F307FD86}" type="pres">
      <dgm:prSet presAssocID="{F133C1C9-2DEE-4C9C-9605-81E2648600DC}" presName="parallelogram6" presStyleLbl="alignNode1" presStyleIdx="5" presStyleCnt="42"/>
      <dgm:spPr/>
    </dgm:pt>
    <dgm:pt modelId="{98030E49-1373-4AEE-A9F6-A837AA205D15}" type="pres">
      <dgm:prSet presAssocID="{F133C1C9-2DEE-4C9C-9605-81E2648600DC}" presName="parallelogram7" presStyleLbl="alignNode1" presStyleIdx="6" presStyleCnt="42"/>
      <dgm:spPr/>
    </dgm:pt>
    <dgm:pt modelId="{B29912A5-C7A2-4529-BD57-5B8C9ECFD566}" type="pres">
      <dgm:prSet presAssocID="{C8BA2F13-7FBD-42EE-9C0B-FB7D5F57B7DE}" presName="sibTrans" presStyleCnt="0"/>
      <dgm:spPr/>
    </dgm:pt>
    <dgm:pt modelId="{4D2BA66C-3771-4519-8109-109A53A1A3EE}" type="pres">
      <dgm:prSet presAssocID="{C7BDC52B-BA1B-496E-95CE-219C26914BF0}" presName="parenttextcomposite" presStyleCnt="0"/>
      <dgm:spPr/>
    </dgm:pt>
    <dgm:pt modelId="{BD88D09D-0ADC-45DB-A48D-5FFB88511D0C}" type="pres">
      <dgm:prSet presAssocID="{C7BDC52B-BA1B-496E-95CE-219C26914BF0}" presName="parenttext" presStyleLbl="revTx" presStyleIdx="1" presStyleCnt="6">
        <dgm:presLayoutVars>
          <dgm:chMax/>
          <dgm:chPref val="2"/>
          <dgm:bulletEnabled val="1"/>
        </dgm:presLayoutVars>
      </dgm:prSet>
      <dgm:spPr/>
    </dgm:pt>
    <dgm:pt modelId="{BB84442D-6C45-4AD7-BED8-5A287A95C8F0}" type="pres">
      <dgm:prSet presAssocID="{C7BDC52B-BA1B-496E-95CE-219C26914BF0}" presName="parallelogramComposite" presStyleCnt="0"/>
      <dgm:spPr/>
    </dgm:pt>
    <dgm:pt modelId="{0890AEA8-E4EE-41E3-A70E-E23C8622BE76}" type="pres">
      <dgm:prSet presAssocID="{C7BDC52B-BA1B-496E-95CE-219C26914BF0}" presName="parallelogram1" presStyleLbl="alignNode1" presStyleIdx="7" presStyleCnt="42"/>
      <dgm:spPr/>
    </dgm:pt>
    <dgm:pt modelId="{65061737-1AFE-42D3-95A0-344968652FBE}" type="pres">
      <dgm:prSet presAssocID="{C7BDC52B-BA1B-496E-95CE-219C26914BF0}" presName="parallelogram2" presStyleLbl="alignNode1" presStyleIdx="8" presStyleCnt="42"/>
      <dgm:spPr/>
    </dgm:pt>
    <dgm:pt modelId="{75DF1CBB-90C4-4B57-884A-7664B399C5A0}" type="pres">
      <dgm:prSet presAssocID="{C7BDC52B-BA1B-496E-95CE-219C26914BF0}" presName="parallelogram3" presStyleLbl="alignNode1" presStyleIdx="9" presStyleCnt="42"/>
      <dgm:spPr/>
    </dgm:pt>
    <dgm:pt modelId="{DDF8141C-2D2A-45A0-A1B9-924359232111}" type="pres">
      <dgm:prSet presAssocID="{C7BDC52B-BA1B-496E-95CE-219C26914BF0}" presName="parallelogram4" presStyleLbl="alignNode1" presStyleIdx="10" presStyleCnt="42"/>
      <dgm:spPr/>
    </dgm:pt>
    <dgm:pt modelId="{89EBD2EC-A29C-47F9-B2BB-15DD37FB8F0E}" type="pres">
      <dgm:prSet presAssocID="{C7BDC52B-BA1B-496E-95CE-219C26914BF0}" presName="parallelogram5" presStyleLbl="alignNode1" presStyleIdx="11" presStyleCnt="42"/>
      <dgm:spPr/>
    </dgm:pt>
    <dgm:pt modelId="{F489BDD7-509F-4462-B417-5E8FABF28E54}" type="pres">
      <dgm:prSet presAssocID="{C7BDC52B-BA1B-496E-95CE-219C26914BF0}" presName="parallelogram6" presStyleLbl="alignNode1" presStyleIdx="12" presStyleCnt="42"/>
      <dgm:spPr/>
    </dgm:pt>
    <dgm:pt modelId="{C5CC8889-E985-4930-8317-ADC27EA221EF}" type="pres">
      <dgm:prSet presAssocID="{C7BDC52B-BA1B-496E-95CE-219C26914BF0}" presName="parallelogram7" presStyleLbl="alignNode1" presStyleIdx="13" presStyleCnt="42"/>
      <dgm:spPr/>
    </dgm:pt>
    <dgm:pt modelId="{7C7D72F2-1736-4169-B1D9-B991E5ED8E32}" type="pres">
      <dgm:prSet presAssocID="{251ECE60-7D3D-458A-8F14-CFCB5AC3F29A}" presName="sibTrans" presStyleCnt="0"/>
      <dgm:spPr/>
    </dgm:pt>
    <dgm:pt modelId="{20687CEE-EA34-45D8-A661-02009E66B9DD}" type="pres">
      <dgm:prSet presAssocID="{510A6D56-EAC3-4762-9453-C4DD9D9D237E}" presName="parenttextcomposite" presStyleCnt="0"/>
      <dgm:spPr/>
    </dgm:pt>
    <dgm:pt modelId="{AE95C9A5-7970-486F-B52B-E2D3C6611091}" type="pres">
      <dgm:prSet presAssocID="{510A6D56-EAC3-4762-9453-C4DD9D9D237E}" presName="parenttext" presStyleLbl="revTx" presStyleIdx="2" presStyleCnt="6">
        <dgm:presLayoutVars>
          <dgm:chMax/>
          <dgm:chPref val="2"/>
          <dgm:bulletEnabled val="1"/>
        </dgm:presLayoutVars>
      </dgm:prSet>
      <dgm:spPr/>
    </dgm:pt>
    <dgm:pt modelId="{A7AF8119-A271-49FB-874A-C067FD081E4A}" type="pres">
      <dgm:prSet presAssocID="{510A6D56-EAC3-4762-9453-C4DD9D9D237E}" presName="parallelogramComposite" presStyleCnt="0"/>
      <dgm:spPr/>
    </dgm:pt>
    <dgm:pt modelId="{1C72CD75-A239-45A9-B39A-71EE62267B22}" type="pres">
      <dgm:prSet presAssocID="{510A6D56-EAC3-4762-9453-C4DD9D9D237E}" presName="parallelogram1" presStyleLbl="alignNode1" presStyleIdx="14" presStyleCnt="42"/>
      <dgm:spPr/>
    </dgm:pt>
    <dgm:pt modelId="{43AB2D9F-53D3-4305-9245-0D9AA8A3F934}" type="pres">
      <dgm:prSet presAssocID="{510A6D56-EAC3-4762-9453-C4DD9D9D237E}" presName="parallelogram2" presStyleLbl="alignNode1" presStyleIdx="15" presStyleCnt="42"/>
      <dgm:spPr/>
    </dgm:pt>
    <dgm:pt modelId="{CB131C73-CB76-41A7-9A10-743C699BDFD0}" type="pres">
      <dgm:prSet presAssocID="{510A6D56-EAC3-4762-9453-C4DD9D9D237E}" presName="parallelogram3" presStyleLbl="alignNode1" presStyleIdx="16" presStyleCnt="42"/>
      <dgm:spPr/>
    </dgm:pt>
    <dgm:pt modelId="{FC424450-7329-4710-99C0-B17EB841EF8F}" type="pres">
      <dgm:prSet presAssocID="{510A6D56-EAC3-4762-9453-C4DD9D9D237E}" presName="parallelogram4" presStyleLbl="alignNode1" presStyleIdx="17" presStyleCnt="42"/>
      <dgm:spPr/>
    </dgm:pt>
    <dgm:pt modelId="{37090D00-0692-493B-AA9A-EEEFDF51DA68}" type="pres">
      <dgm:prSet presAssocID="{510A6D56-EAC3-4762-9453-C4DD9D9D237E}" presName="parallelogram5" presStyleLbl="alignNode1" presStyleIdx="18" presStyleCnt="42"/>
      <dgm:spPr/>
    </dgm:pt>
    <dgm:pt modelId="{24B25BE8-628B-4C3F-8C5B-41A6A11567D6}" type="pres">
      <dgm:prSet presAssocID="{510A6D56-EAC3-4762-9453-C4DD9D9D237E}" presName="parallelogram6" presStyleLbl="alignNode1" presStyleIdx="19" presStyleCnt="42"/>
      <dgm:spPr/>
    </dgm:pt>
    <dgm:pt modelId="{33D60457-749D-41E2-950A-A9F2353F6003}" type="pres">
      <dgm:prSet presAssocID="{510A6D56-EAC3-4762-9453-C4DD9D9D237E}" presName="parallelogram7" presStyleLbl="alignNode1" presStyleIdx="20" presStyleCnt="42"/>
      <dgm:spPr/>
    </dgm:pt>
    <dgm:pt modelId="{4D6ACE90-0E25-415D-9E8E-5E6B19263E17}" type="pres">
      <dgm:prSet presAssocID="{61EBC15D-A8FA-4401-8671-AE103FBDFC98}" presName="sibTrans" presStyleCnt="0"/>
      <dgm:spPr/>
    </dgm:pt>
    <dgm:pt modelId="{4BD81CF9-8E84-4BAF-BF07-01547BF4EEC5}" type="pres">
      <dgm:prSet presAssocID="{FFB7AE5B-0127-4E59-8991-38103B1A7617}" presName="parenttextcomposite" presStyleCnt="0"/>
      <dgm:spPr/>
    </dgm:pt>
    <dgm:pt modelId="{7737400C-4ECC-4E6B-B797-9E65C0735525}" type="pres">
      <dgm:prSet presAssocID="{FFB7AE5B-0127-4E59-8991-38103B1A7617}" presName="parenttext" presStyleLbl="revTx" presStyleIdx="3" presStyleCnt="6">
        <dgm:presLayoutVars>
          <dgm:chMax/>
          <dgm:chPref val="2"/>
          <dgm:bulletEnabled val="1"/>
        </dgm:presLayoutVars>
      </dgm:prSet>
      <dgm:spPr/>
    </dgm:pt>
    <dgm:pt modelId="{D57DCEAD-C77E-4243-82BF-5B6FB7CC11B8}" type="pres">
      <dgm:prSet presAssocID="{FFB7AE5B-0127-4E59-8991-38103B1A7617}" presName="parallelogramComposite" presStyleCnt="0"/>
      <dgm:spPr/>
    </dgm:pt>
    <dgm:pt modelId="{030FB8D7-C136-4FF0-A149-0C563AE2E6DC}" type="pres">
      <dgm:prSet presAssocID="{FFB7AE5B-0127-4E59-8991-38103B1A7617}" presName="parallelogram1" presStyleLbl="alignNode1" presStyleIdx="21" presStyleCnt="42"/>
      <dgm:spPr/>
    </dgm:pt>
    <dgm:pt modelId="{7B41568F-85C7-4C68-A456-1C0DC6B7C886}" type="pres">
      <dgm:prSet presAssocID="{FFB7AE5B-0127-4E59-8991-38103B1A7617}" presName="parallelogram2" presStyleLbl="alignNode1" presStyleIdx="22" presStyleCnt="42"/>
      <dgm:spPr/>
    </dgm:pt>
    <dgm:pt modelId="{00049E1C-03F9-48DD-871D-4F940BE0D3A9}" type="pres">
      <dgm:prSet presAssocID="{FFB7AE5B-0127-4E59-8991-38103B1A7617}" presName="parallelogram3" presStyleLbl="alignNode1" presStyleIdx="23" presStyleCnt="42"/>
      <dgm:spPr/>
    </dgm:pt>
    <dgm:pt modelId="{CA953191-667C-4734-BC00-B68EFA638265}" type="pres">
      <dgm:prSet presAssocID="{FFB7AE5B-0127-4E59-8991-38103B1A7617}" presName="parallelogram4" presStyleLbl="alignNode1" presStyleIdx="24" presStyleCnt="42"/>
      <dgm:spPr/>
    </dgm:pt>
    <dgm:pt modelId="{F3A1A8BD-A0DD-44FE-B808-EC0140268B20}" type="pres">
      <dgm:prSet presAssocID="{FFB7AE5B-0127-4E59-8991-38103B1A7617}" presName="parallelogram5" presStyleLbl="alignNode1" presStyleIdx="25" presStyleCnt="42"/>
      <dgm:spPr/>
    </dgm:pt>
    <dgm:pt modelId="{87F6914C-5052-4413-AE85-45F31DABD524}" type="pres">
      <dgm:prSet presAssocID="{FFB7AE5B-0127-4E59-8991-38103B1A7617}" presName="parallelogram6" presStyleLbl="alignNode1" presStyleIdx="26" presStyleCnt="42"/>
      <dgm:spPr/>
    </dgm:pt>
    <dgm:pt modelId="{8F8452D9-6078-408F-81B0-D7C1BA91EB5A}" type="pres">
      <dgm:prSet presAssocID="{FFB7AE5B-0127-4E59-8991-38103B1A7617}" presName="parallelogram7" presStyleLbl="alignNode1" presStyleIdx="27" presStyleCnt="42"/>
      <dgm:spPr/>
    </dgm:pt>
    <dgm:pt modelId="{4796F98A-A345-4AD6-9172-80E9381BC2AC}" type="pres">
      <dgm:prSet presAssocID="{86D95EFB-C136-44F4-BB1F-8FE0DD7E63DC}" presName="sibTrans" presStyleCnt="0"/>
      <dgm:spPr/>
    </dgm:pt>
    <dgm:pt modelId="{D83B0331-B957-4905-A37C-C4F47E759395}" type="pres">
      <dgm:prSet presAssocID="{68FC8E16-B5A6-4580-ADE9-AC894E8D21F2}" presName="parenttextcomposite" presStyleCnt="0"/>
      <dgm:spPr/>
    </dgm:pt>
    <dgm:pt modelId="{86A04584-F1B1-417E-8956-4C8A4026D1A8}" type="pres">
      <dgm:prSet presAssocID="{68FC8E16-B5A6-4580-ADE9-AC894E8D21F2}" presName="parenttext" presStyleLbl="revTx" presStyleIdx="4" presStyleCnt="6">
        <dgm:presLayoutVars>
          <dgm:chMax/>
          <dgm:chPref val="2"/>
          <dgm:bulletEnabled val="1"/>
        </dgm:presLayoutVars>
      </dgm:prSet>
      <dgm:spPr/>
    </dgm:pt>
    <dgm:pt modelId="{694AC8F1-99D4-4BDE-A47C-1B5ECA591E3C}" type="pres">
      <dgm:prSet presAssocID="{68FC8E16-B5A6-4580-ADE9-AC894E8D21F2}" presName="parallelogramComposite" presStyleCnt="0"/>
      <dgm:spPr/>
    </dgm:pt>
    <dgm:pt modelId="{F0787309-5FBB-4860-B09A-38CF9D68B6AF}" type="pres">
      <dgm:prSet presAssocID="{68FC8E16-B5A6-4580-ADE9-AC894E8D21F2}" presName="parallelogram1" presStyleLbl="alignNode1" presStyleIdx="28" presStyleCnt="42"/>
      <dgm:spPr/>
    </dgm:pt>
    <dgm:pt modelId="{F9F2F5F2-2042-4BB0-985D-8A9B3D710D99}" type="pres">
      <dgm:prSet presAssocID="{68FC8E16-B5A6-4580-ADE9-AC894E8D21F2}" presName="parallelogram2" presStyleLbl="alignNode1" presStyleIdx="29" presStyleCnt="42"/>
      <dgm:spPr/>
    </dgm:pt>
    <dgm:pt modelId="{B027C717-5D38-4645-B4C6-F5B05DE2EAE2}" type="pres">
      <dgm:prSet presAssocID="{68FC8E16-B5A6-4580-ADE9-AC894E8D21F2}" presName="parallelogram3" presStyleLbl="alignNode1" presStyleIdx="30" presStyleCnt="42"/>
      <dgm:spPr/>
    </dgm:pt>
    <dgm:pt modelId="{9F60C648-6B81-43DF-8869-9936E287544C}" type="pres">
      <dgm:prSet presAssocID="{68FC8E16-B5A6-4580-ADE9-AC894E8D21F2}" presName="parallelogram4" presStyleLbl="alignNode1" presStyleIdx="31" presStyleCnt="42"/>
      <dgm:spPr/>
    </dgm:pt>
    <dgm:pt modelId="{0AE6D3AE-5402-4BA4-AF1B-BB85F7B355DB}" type="pres">
      <dgm:prSet presAssocID="{68FC8E16-B5A6-4580-ADE9-AC894E8D21F2}" presName="parallelogram5" presStyleLbl="alignNode1" presStyleIdx="32" presStyleCnt="42"/>
      <dgm:spPr/>
    </dgm:pt>
    <dgm:pt modelId="{29732020-9B2F-4880-8078-61F0C3455287}" type="pres">
      <dgm:prSet presAssocID="{68FC8E16-B5A6-4580-ADE9-AC894E8D21F2}" presName="parallelogram6" presStyleLbl="alignNode1" presStyleIdx="33" presStyleCnt="42"/>
      <dgm:spPr/>
    </dgm:pt>
    <dgm:pt modelId="{5C427DE3-370C-4D99-855E-32B19B0B379A}" type="pres">
      <dgm:prSet presAssocID="{68FC8E16-B5A6-4580-ADE9-AC894E8D21F2}" presName="parallelogram7" presStyleLbl="alignNode1" presStyleIdx="34" presStyleCnt="42"/>
      <dgm:spPr/>
    </dgm:pt>
    <dgm:pt modelId="{BEC42A4C-EE63-4336-AE65-66F26338021E}" type="pres">
      <dgm:prSet presAssocID="{A3AC13A2-7DA4-4D5B-A092-9DC8D47807D5}" presName="sibTrans" presStyleCnt="0"/>
      <dgm:spPr/>
    </dgm:pt>
    <dgm:pt modelId="{B23217A1-EE9C-46AF-B941-74061B1869A9}" type="pres">
      <dgm:prSet presAssocID="{042B88A3-CA3A-48D8-BD1E-E710B6ACBB6D}" presName="parenttextcomposite" presStyleCnt="0"/>
      <dgm:spPr/>
    </dgm:pt>
    <dgm:pt modelId="{E1E3E30A-44E4-46A4-95FD-17E1A81ABF81}" type="pres">
      <dgm:prSet presAssocID="{042B88A3-CA3A-48D8-BD1E-E710B6ACBB6D}" presName="parenttext" presStyleLbl="revTx" presStyleIdx="5" presStyleCnt="6">
        <dgm:presLayoutVars>
          <dgm:chMax/>
          <dgm:chPref val="2"/>
          <dgm:bulletEnabled val="1"/>
        </dgm:presLayoutVars>
      </dgm:prSet>
      <dgm:spPr/>
    </dgm:pt>
    <dgm:pt modelId="{D1DAB77F-FE7B-4558-95E8-E6885C53CE69}" type="pres">
      <dgm:prSet presAssocID="{042B88A3-CA3A-48D8-BD1E-E710B6ACBB6D}" presName="parallelogramComposite" presStyleCnt="0"/>
      <dgm:spPr/>
    </dgm:pt>
    <dgm:pt modelId="{7527086D-EA1A-4739-82A5-CC9A418ED931}" type="pres">
      <dgm:prSet presAssocID="{042B88A3-CA3A-48D8-BD1E-E710B6ACBB6D}" presName="parallelogram1" presStyleLbl="alignNode1" presStyleIdx="35" presStyleCnt="42"/>
      <dgm:spPr/>
    </dgm:pt>
    <dgm:pt modelId="{58C6832B-8A97-4B1B-A790-B43B870D2F78}" type="pres">
      <dgm:prSet presAssocID="{042B88A3-CA3A-48D8-BD1E-E710B6ACBB6D}" presName="parallelogram2" presStyleLbl="alignNode1" presStyleIdx="36" presStyleCnt="42"/>
      <dgm:spPr/>
    </dgm:pt>
    <dgm:pt modelId="{47D01A53-04ED-4CF2-972B-E2947C2F0450}" type="pres">
      <dgm:prSet presAssocID="{042B88A3-CA3A-48D8-BD1E-E710B6ACBB6D}" presName="parallelogram3" presStyleLbl="alignNode1" presStyleIdx="37" presStyleCnt="42"/>
      <dgm:spPr/>
    </dgm:pt>
    <dgm:pt modelId="{A68FC08D-F8F9-4FD3-98E7-2BCF2514A053}" type="pres">
      <dgm:prSet presAssocID="{042B88A3-CA3A-48D8-BD1E-E710B6ACBB6D}" presName="parallelogram4" presStyleLbl="alignNode1" presStyleIdx="38" presStyleCnt="42"/>
      <dgm:spPr/>
    </dgm:pt>
    <dgm:pt modelId="{E290E74F-24FC-4344-AAC7-94DE2CBA3B82}" type="pres">
      <dgm:prSet presAssocID="{042B88A3-CA3A-48D8-BD1E-E710B6ACBB6D}" presName="parallelogram5" presStyleLbl="alignNode1" presStyleIdx="39" presStyleCnt="42"/>
      <dgm:spPr/>
    </dgm:pt>
    <dgm:pt modelId="{F045B543-8550-4F98-A723-730331E0FE8C}" type="pres">
      <dgm:prSet presAssocID="{042B88A3-CA3A-48D8-BD1E-E710B6ACBB6D}" presName="parallelogram6" presStyleLbl="alignNode1" presStyleIdx="40" presStyleCnt="42"/>
      <dgm:spPr/>
    </dgm:pt>
    <dgm:pt modelId="{420AD20C-1709-430D-90BB-24F08D5B7E61}" type="pres">
      <dgm:prSet presAssocID="{042B88A3-CA3A-48D8-BD1E-E710B6ACBB6D}" presName="parallelogram7" presStyleLbl="alignNode1" presStyleIdx="41" presStyleCnt="42"/>
      <dgm:spPr/>
    </dgm:pt>
  </dgm:ptLst>
  <dgm:cxnLst>
    <dgm:cxn modelId="{FEE76D21-49C9-472B-AC01-DBDD290960F0}" type="presOf" srcId="{D9C389E3-006E-4664-AE85-3C23E4B7C4E9}" destId="{8896BDB4-EA8C-4EEF-B9BF-0A51F4876F48}" srcOrd="0" destOrd="0" presId="urn:microsoft.com/office/officeart/2008/layout/VerticalAccentList"/>
    <dgm:cxn modelId="{8F69AF5C-2B68-4CA5-886C-3E246CFDFCA5}" type="presOf" srcId="{042B88A3-CA3A-48D8-BD1E-E710B6ACBB6D}" destId="{E1E3E30A-44E4-46A4-95FD-17E1A81ABF81}" srcOrd="0" destOrd="0" presId="urn:microsoft.com/office/officeart/2008/layout/VerticalAccentList"/>
    <dgm:cxn modelId="{0BA15742-307D-4B4D-83AA-890BEA4AE661}" type="presOf" srcId="{F133C1C9-2DEE-4C9C-9605-81E2648600DC}" destId="{ECEDC9E7-AC8D-43AD-BC0D-418F797E221C}" srcOrd="0" destOrd="0" presId="urn:microsoft.com/office/officeart/2008/layout/VerticalAccentList"/>
    <dgm:cxn modelId="{26B65D6F-A40C-4BA1-9F73-576E7482F470}" type="presOf" srcId="{68FC8E16-B5A6-4580-ADE9-AC894E8D21F2}" destId="{86A04584-F1B1-417E-8956-4C8A4026D1A8}" srcOrd="0" destOrd="0" presId="urn:microsoft.com/office/officeart/2008/layout/VerticalAccentList"/>
    <dgm:cxn modelId="{EA729174-A09B-4B3F-80E0-9638D2DD4F37}" srcId="{D9C389E3-006E-4664-AE85-3C23E4B7C4E9}" destId="{F133C1C9-2DEE-4C9C-9605-81E2648600DC}" srcOrd="0" destOrd="0" parTransId="{CC455B22-4533-4EFF-AC11-3CDBD9B2BA5C}" sibTransId="{C8BA2F13-7FBD-42EE-9C0B-FB7D5F57B7DE}"/>
    <dgm:cxn modelId="{3ED364A1-887F-475C-BC02-8EE4C9A62C9F}" srcId="{D9C389E3-006E-4664-AE85-3C23E4B7C4E9}" destId="{FFB7AE5B-0127-4E59-8991-38103B1A7617}" srcOrd="3" destOrd="0" parTransId="{56E858B3-8FB0-4A5E-B91F-90CB1C551C03}" sibTransId="{86D95EFB-C136-44F4-BB1F-8FE0DD7E63DC}"/>
    <dgm:cxn modelId="{A6AA4FC5-CE82-4CCA-A8D3-63C53FE6BCAE}" srcId="{D9C389E3-006E-4664-AE85-3C23E4B7C4E9}" destId="{042B88A3-CA3A-48D8-BD1E-E710B6ACBB6D}" srcOrd="5" destOrd="0" parTransId="{86A3DA7F-2238-4813-9883-DD2D1267CFF0}" sibTransId="{8BBA5A01-4A90-4E8D-944F-50A9F2F844A4}"/>
    <dgm:cxn modelId="{2E12A5C7-2F2B-4DEB-A83C-A4566FBBD19A}" srcId="{D9C389E3-006E-4664-AE85-3C23E4B7C4E9}" destId="{510A6D56-EAC3-4762-9453-C4DD9D9D237E}" srcOrd="2" destOrd="0" parTransId="{6454659F-55EA-449B-852F-7CFD8E4D7424}" sibTransId="{61EBC15D-A8FA-4401-8671-AE103FBDFC98}"/>
    <dgm:cxn modelId="{4F4C5ECD-7227-4986-95B6-6C7CB3064767}" type="presOf" srcId="{FFB7AE5B-0127-4E59-8991-38103B1A7617}" destId="{7737400C-4ECC-4E6B-B797-9E65C0735525}" srcOrd="0" destOrd="0" presId="urn:microsoft.com/office/officeart/2008/layout/VerticalAccentList"/>
    <dgm:cxn modelId="{74FCBBD6-C854-4CF3-9DD8-629744C1036B}" srcId="{D9C389E3-006E-4664-AE85-3C23E4B7C4E9}" destId="{C7BDC52B-BA1B-496E-95CE-219C26914BF0}" srcOrd="1" destOrd="0" parTransId="{94571E0D-2383-424F-9C4F-F3A046058C65}" sibTransId="{251ECE60-7D3D-458A-8F14-CFCB5AC3F29A}"/>
    <dgm:cxn modelId="{214E04E0-D6CB-4631-AD50-C2A9053FD389}" type="presOf" srcId="{C7BDC52B-BA1B-496E-95CE-219C26914BF0}" destId="{BD88D09D-0ADC-45DB-A48D-5FFB88511D0C}" srcOrd="0" destOrd="0" presId="urn:microsoft.com/office/officeart/2008/layout/VerticalAccentList"/>
    <dgm:cxn modelId="{6FF65EEB-7B36-4BDB-94C8-08BE404E2AC8}" type="presOf" srcId="{510A6D56-EAC3-4762-9453-C4DD9D9D237E}" destId="{AE95C9A5-7970-486F-B52B-E2D3C6611091}" srcOrd="0" destOrd="0" presId="urn:microsoft.com/office/officeart/2008/layout/VerticalAccentList"/>
    <dgm:cxn modelId="{7C07BBF7-1DD4-4139-9443-FD139DC67D3A}" srcId="{D9C389E3-006E-4664-AE85-3C23E4B7C4E9}" destId="{68FC8E16-B5A6-4580-ADE9-AC894E8D21F2}" srcOrd="4" destOrd="0" parTransId="{BD768E09-FDFB-45B7-9306-56665D86AD34}" sibTransId="{A3AC13A2-7DA4-4D5B-A092-9DC8D47807D5}"/>
    <dgm:cxn modelId="{5F5D8D1C-CF3F-49D4-A6AA-749191CDB53A}" type="presParOf" srcId="{8896BDB4-EA8C-4EEF-B9BF-0A51F4876F48}" destId="{42DDB843-4A4B-49EA-A0A9-1B2B737AD81C}" srcOrd="0" destOrd="0" presId="urn:microsoft.com/office/officeart/2008/layout/VerticalAccentList"/>
    <dgm:cxn modelId="{3AEB6067-5D66-484D-ABC6-A3204486FE9E}" type="presParOf" srcId="{42DDB843-4A4B-49EA-A0A9-1B2B737AD81C}" destId="{ECEDC9E7-AC8D-43AD-BC0D-418F797E221C}" srcOrd="0" destOrd="0" presId="urn:microsoft.com/office/officeart/2008/layout/VerticalAccentList"/>
    <dgm:cxn modelId="{F36E4D29-1BF8-4771-9699-AE275AA0BC68}" type="presParOf" srcId="{8896BDB4-EA8C-4EEF-B9BF-0A51F4876F48}" destId="{F516E08F-D279-4659-948F-90EB30BF6A1E}" srcOrd="1" destOrd="0" presId="urn:microsoft.com/office/officeart/2008/layout/VerticalAccentList"/>
    <dgm:cxn modelId="{FA9E0832-1ACB-4249-9992-2038DB2A5E56}" type="presParOf" srcId="{F516E08F-D279-4659-948F-90EB30BF6A1E}" destId="{4F4DB0E5-0078-42BA-BC5A-2E2672DFF545}" srcOrd="0" destOrd="0" presId="urn:microsoft.com/office/officeart/2008/layout/VerticalAccentList"/>
    <dgm:cxn modelId="{AF4C8EDB-D695-49A1-971E-AAC8CF15D6FF}" type="presParOf" srcId="{F516E08F-D279-4659-948F-90EB30BF6A1E}" destId="{AA8D9BB7-20B1-42AB-8550-7460ADD5183A}" srcOrd="1" destOrd="0" presId="urn:microsoft.com/office/officeart/2008/layout/VerticalAccentList"/>
    <dgm:cxn modelId="{269B436F-59B4-4DFC-93D7-9DC035A0852B}" type="presParOf" srcId="{F516E08F-D279-4659-948F-90EB30BF6A1E}" destId="{70C7DD5C-8210-4846-A522-A30D6A2081CA}" srcOrd="2" destOrd="0" presId="urn:microsoft.com/office/officeart/2008/layout/VerticalAccentList"/>
    <dgm:cxn modelId="{81B93E05-9BCC-4905-B1C3-C777645CF5AD}" type="presParOf" srcId="{F516E08F-D279-4659-948F-90EB30BF6A1E}" destId="{7B146559-84E5-4A90-9202-6A4A2F2A9DCD}" srcOrd="3" destOrd="0" presId="urn:microsoft.com/office/officeart/2008/layout/VerticalAccentList"/>
    <dgm:cxn modelId="{CB68147D-6AA2-45C8-A49E-614BCAA60C1C}" type="presParOf" srcId="{F516E08F-D279-4659-948F-90EB30BF6A1E}" destId="{43B924DF-F052-4BC1-85E0-85E82DEF5E27}" srcOrd="4" destOrd="0" presId="urn:microsoft.com/office/officeart/2008/layout/VerticalAccentList"/>
    <dgm:cxn modelId="{9467202E-03BE-4755-9CE5-4B8D71BDE515}" type="presParOf" srcId="{F516E08F-D279-4659-948F-90EB30BF6A1E}" destId="{5A333E80-B009-45BE-B005-F513F307FD86}" srcOrd="5" destOrd="0" presId="urn:microsoft.com/office/officeart/2008/layout/VerticalAccentList"/>
    <dgm:cxn modelId="{E4447CDB-9EBC-458D-9205-164529FFC08C}" type="presParOf" srcId="{F516E08F-D279-4659-948F-90EB30BF6A1E}" destId="{98030E49-1373-4AEE-A9F6-A837AA205D15}" srcOrd="6" destOrd="0" presId="urn:microsoft.com/office/officeart/2008/layout/VerticalAccentList"/>
    <dgm:cxn modelId="{C422127A-4114-4E09-8FEF-2426FFE6C3E7}" type="presParOf" srcId="{8896BDB4-EA8C-4EEF-B9BF-0A51F4876F48}" destId="{B29912A5-C7A2-4529-BD57-5B8C9ECFD566}" srcOrd="2" destOrd="0" presId="urn:microsoft.com/office/officeart/2008/layout/VerticalAccentList"/>
    <dgm:cxn modelId="{24FA9FF3-F766-42BA-B9CD-9095AB99F0FB}" type="presParOf" srcId="{8896BDB4-EA8C-4EEF-B9BF-0A51F4876F48}" destId="{4D2BA66C-3771-4519-8109-109A53A1A3EE}" srcOrd="3" destOrd="0" presId="urn:microsoft.com/office/officeart/2008/layout/VerticalAccentList"/>
    <dgm:cxn modelId="{5CA132AD-F49A-4403-9280-CAE5103CBD94}" type="presParOf" srcId="{4D2BA66C-3771-4519-8109-109A53A1A3EE}" destId="{BD88D09D-0ADC-45DB-A48D-5FFB88511D0C}" srcOrd="0" destOrd="0" presId="urn:microsoft.com/office/officeart/2008/layout/VerticalAccentList"/>
    <dgm:cxn modelId="{5E4FC0F0-6F89-43AD-BF6C-3A9BD538A069}" type="presParOf" srcId="{8896BDB4-EA8C-4EEF-B9BF-0A51F4876F48}" destId="{BB84442D-6C45-4AD7-BED8-5A287A95C8F0}" srcOrd="4" destOrd="0" presId="urn:microsoft.com/office/officeart/2008/layout/VerticalAccentList"/>
    <dgm:cxn modelId="{5395E4F0-6B2B-40C1-9013-13E921FCF774}" type="presParOf" srcId="{BB84442D-6C45-4AD7-BED8-5A287A95C8F0}" destId="{0890AEA8-E4EE-41E3-A70E-E23C8622BE76}" srcOrd="0" destOrd="0" presId="urn:microsoft.com/office/officeart/2008/layout/VerticalAccentList"/>
    <dgm:cxn modelId="{8CA4EBD0-A1C2-4FE4-9D27-DF6E67192EAE}" type="presParOf" srcId="{BB84442D-6C45-4AD7-BED8-5A287A95C8F0}" destId="{65061737-1AFE-42D3-95A0-344968652FBE}" srcOrd="1" destOrd="0" presId="urn:microsoft.com/office/officeart/2008/layout/VerticalAccentList"/>
    <dgm:cxn modelId="{F1BAF5C2-FF3F-4196-B1F0-711A8DF230E1}" type="presParOf" srcId="{BB84442D-6C45-4AD7-BED8-5A287A95C8F0}" destId="{75DF1CBB-90C4-4B57-884A-7664B399C5A0}" srcOrd="2" destOrd="0" presId="urn:microsoft.com/office/officeart/2008/layout/VerticalAccentList"/>
    <dgm:cxn modelId="{4ABBCD0A-1108-4E47-97D4-2CDA7390FE28}" type="presParOf" srcId="{BB84442D-6C45-4AD7-BED8-5A287A95C8F0}" destId="{DDF8141C-2D2A-45A0-A1B9-924359232111}" srcOrd="3" destOrd="0" presId="urn:microsoft.com/office/officeart/2008/layout/VerticalAccentList"/>
    <dgm:cxn modelId="{29F41670-F725-4777-806B-046F1FF27A94}" type="presParOf" srcId="{BB84442D-6C45-4AD7-BED8-5A287A95C8F0}" destId="{89EBD2EC-A29C-47F9-B2BB-15DD37FB8F0E}" srcOrd="4" destOrd="0" presId="urn:microsoft.com/office/officeart/2008/layout/VerticalAccentList"/>
    <dgm:cxn modelId="{5E66DFCF-822B-4EB4-B51A-CFFB0A48233C}" type="presParOf" srcId="{BB84442D-6C45-4AD7-BED8-5A287A95C8F0}" destId="{F489BDD7-509F-4462-B417-5E8FABF28E54}" srcOrd="5" destOrd="0" presId="urn:microsoft.com/office/officeart/2008/layout/VerticalAccentList"/>
    <dgm:cxn modelId="{C08F108E-853C-4304-B6C9-B280F9FE216F}" type="presParOf" srcId="{BB84442D-6C45-4AD7-BED8-5A287A95C8F0}" destId="{C5CC8889-E985-4930-8317-ADC27EA221EF}" srcOrd="6" destOrd="0" presId="urn:microsoft.com/office/officeart/2008/layout/VerticalAccentList"/>
    <dgm:cxn modelId="{90C15AD2-2128-4ACA-B05C-643E63345063}" type="presParOf" srcId="{8896BDB4-EA8C-4EEF-B9BF-0A51F4876F48}" destId="{7C7D72F2-1736-4169-B1D9-B991E5ED8E32}" srcOrd="5" destOrd="0" presId="urn:microsoft.com/office/officeart/2008/layout/VerticalAccentList"/>
    <dgm:cxn modelId="{98D3EDA2-5E04-4185-A0D3-0A7F4201A925}" type="presParOf" srcId="{8896BDB4-EA8C-4EEF-B9BF-0A51F4876F48}" destId="{20687CEE-EA34-45D8-A661-02009E66B9DD}" srcOrd="6" destOrd="0" presId="urn:microsoft.com/office/officeart/2008/layout/VerticalAccentList"/>
    <dgm:cxn modelId="{E42D6A00-7F23-4EE9-AA09-18F73EE8FD4F}" type="presParOf" srcId="{20687CEE-EA34-45D8-A661-02009E66B9DD}" destId="{AE95C9A5-7970-486F-B52B-E2D3C6611091}" srcOrd="0" destOrd="0" presId="urn:microsoft.com/office/officeart/2008/layout/VerticalAccentList"/>
    <dgm:cxn modelId="{52446B28-C6EB-43D3-AA7B-075C358E1196}" type="presParOf" srcId="{8896BDB4-EA8C-4EEF-B9BF-0A51F4876F48}" destId="{A7AF8119-A271-49FB-874A-C067FD081E4A}" srcOrd="7" destOrd="0" presId="urn:microsoft.com/office/officeart/2008/layout/VerticalAccentList"/>
    <dgm:cxn modelId="{15D6FAB9-1C08-4A40-BB47-C06ACD674E65}" type="presParOf" srcId="{A7AF8119-A271-49FB-874A-C067FD081E4A}" destId="{1C72CD75-A239-45A9-B39A-71EE62267B22}" srcOrd="0" destOrd="0" presId="urn:microsoft.com/office/officeart/2008/layout/VerticalAccentList"/>
    <dgm:cxn modelId="{7537F485-E588-4E19-BC55-4C7D2B15CEB0}" type="presParOf" srcId="{A7AF8119-A271-49FB-874A-C067FD081E4A}" destId="{43AB2D9F-53D3-4305-9245-0D9AA8A3F934}" srcOrd="1" destOrd="0" presId="urn:microsoft.com/office/officeart/2008/layout/VerticalAccentList"/>
    <dgm:cxn modelId="{13360EC5-7CEA-45A1-9AF6-8F9D8E0D7388}" type="presParOf" srcId="{A7AF8119-A271-49FB-874A-C067FD081E4A}" destId="{CB131C73-CB76-41A7-9A10-743C699BDFD0}" srcOrd="2" destOrd="0" presId="urn:microsoft.com/office/officeart/2008/layout/VerticalAccentList"/>
    <dgm:cxn modelId="{D5E4EE4B-CD0B-4F3F-9097-3E09642416A9}" type="presParOf" srcId="{A7AF8119-A271-49FB-874A-C067FD081E4A}" destId="{FC424450-7329-4710-99C0-B17EB841EF8F}" srcOrd="3" destOrd="0" presId="urn:microsoft.com/office/officeart/2008/layout/VerticalAccentList"/>
    <dgm:cxn modelId="{B2F2B9AC-2DC6-499F-B94D-DC61E477000B}" type="presParOf" srcId="{A7AF8119-A271-49FB-874A-C067FD081E4A}" destId="{37090D00-0692-493B-AA9A-EEEFDF51DA68}" srcOrd="4" destOrd="0" presId="urn:microsoft.com/office/officeart/2008/layout/VerticalAccentList"/>
    <dgm:cxn modelId="{51D2F656-A16C-44B6-88B9-5EE7972B2C8D}" type="presParOf" srcId="{A7AF8119-A271-49FB-874A-C067FD081E4A}" destId="{24B25BE8-628B-4C3F-8C5B-41A6A11567D6}" srcOrd="5" destOrd="0" presId="urn:microsoft.com/office/officeart/2008/layout/VerticalAccentList"/>
    <dgm:cxn modelId="{A553D40E-E3B8-4C23-9AB7-D15718715DFD}" type="presParOf" srcId="{A7AF8119-A271-49FB-874A-C067FD081E4A}" destId="{33D60457-749D-41E2-950A-A9F2353F6003}" srcOrd="6" destOrd="0" presId="urn:microsoft.com/office/officeart/2008/layout/VerticalAccentList"/>
    <dgm:cxn modelId="{924ADC88-F35A-40F9-8B4B-3641A16D5CE3}" type="presParOf" srcId="{8896BDB4-EA8C-4EEF-B9BF-0A51F4876F48}" destId="{4D6ACE90-0E25-415D-9E8E-5E6B19263E17}" srcOrd="8" destOrd="0" presId="urn:microsoft.com/office/officeart/2008/layout/VerticalAccentList"/>
    <dgm:cxn modelId="{3D83E962-EF6B-4DB0-92FA-E8C1EB356AB1}" type="presParOf" srcId="{8896BDB4-EA8C-4EEF-B9BF-0A51F4876F48}" destId="{4BD81CF9-8E84-4BAF-BF07-01547BF4EEC5}" srcOrd="9" destOrd="0" presId="urn:microsoft.com/office/officeart/2008/layout/VerticalAccentList"/>
    <dgm:cxn modelId="{6FB77EAA-E667-4C22-B6E5-7EB0F8A37FD6}" type="presParOf" srcId="{4BD81CF9-8E84-4BAF-BF07-01547BF4EEC5}" destId="{7737400C-4ECC-4E6B-B797-9E65C0735525}" srcOrd="0" destOrd="0" presId="urn:microsoft.com/office/officeart/2008/layout/VerticalAccentList"/>
    <dgm:cxn modelId="{B8A1EE7B-1ADB-4F1E-99A8-036D3AB771A4}" type="presParOf" srcId="{8896BDB4-EA8C-4EEF-B9BF-0A51F4876F48}" destId="{D57DCEAD-C77E-4243-82BF-5B6FB7CC11B8}" srcOrd="10" destOrd="0" presId="urn:microsoft.com/office/officeart/2008/layout/VerticalAccentList"/>
    <dgm:cxn modelId="{C27F147E-B404-482D-B338-1D3B80910487}" type="presParOf" srcId="{D57DCEAD-C77E-4243-82BF-5B6FB7CC11B8}" destId="{030FB8D7-C136-4FF0-A149-0C563AE2E6DC}" srcOrd="0" destOrd="0" presId="urn:microsoft.com/office/officeart/2008/layout/VerticalAccentList"/>
    <dgm:cxn modelId="{6AA792BA-C759-4304-8C5F-CA68786329D1}" type="presParOf" srcId="{D57DCEAD-C77E-4243-82BF-5B6FB7CC11B8}" destId="{7B41568F-85C7-4C68-A456-1C0DC6B7C886}" srcOrd="1" destOrd="0" presId="urn:microsoft.com/office/officeart/2008/layout/VerticalAccentList"/>
    <dgm:cxn modelId="{5B47F62C-2B4E-4DF6-93BD-3447A3FCF62A}" type="presParOf" srcId="{D57DCEAD-C77E-4243-82BF-5B6FB7CC11B8}" destId="{00049E1C-03F9-48DD-871D-4F940BE0D3A9}" srcOrd="2" destOrd="0" presId="urn:microsoft.com/office/officeart/2008/layout/VerticalAccentList"/>
    <dgm:cxn modelId="{95DE9E61-F26C-4234-9307-F5D1EECA0AE5}" type="presParOf" srcId="{D57DCEAD-C77E-4243-82BF-5B6FB7CC11B8}" destId="{CA953191-667C-4734-BC00-B68EFA638265}" srcOrd="3" destOrd="0" presId="urn:microsoft.com/office/officeart/2008/layout/VerticalAccentList"/>
    <dgm:cxn modelId="{1CE02F24-261D-40D3-BB98-43C27894EB2B}" type="presParOf" srcId="{D57DCEAD-C77E-4243-82BF-5B6FB7CC11B8}" destId="{F3A1A8BD-A0DD-44FE-B808-EC0140268B20}" srcOrd="4" destOrd="0" presId="urn:microsoft.com/office/officeart/2008/layout/VerticalAccentList"/>
    <dgm:cxn modelId="{3A28AAE1-99FE-4F51-8A4F-A742BE5E5992}" type="presParOf" srcId="{D57DCEAD-C77E-4243-82BF-5B6FB7CC11B8}" destId="{87F6914C-5052-4413-AE85-45F31DABD524}" srcOrd="5" destOrd="0" presId="urn:microsoft.com/office/officeart/2008/layout/VerticalAccentList"/>
    <dgm:cxn modelId="{12AA5664-6265-463A-84A1-73DD52E228C4}" type="presParOf" srcId="{D57DCEAD-C77E-4243-82BF-5B6FB7CC11B8}" destId="{8F8452D9-6078-408F-81B0-D7C1BA91EB5A}" srcOrd="6" destOrd="0" presId="urn:microsoft.com/office/officeart/2008/layout/VerticalAccentList"/>
    <dgm:cxn modelId="{CE1B2BCE-52CC-48CF-9B4B-4548ECAAD271}" type="presParOf" srcId="{8896BDB4-EA8C-4EEF-B9BF-0A51F4876F48}" destId="{4796F98A-A345-4AD6-9172-80E9381BC2AC}" srcOrd="11" destOrd="0" presId="urn:microsoft.com/office/officeart/2008/layout/VerticalAccentList"/>
    <dgm:cxn modelId="{5B9FD1B3-1325-4956-BD8A-EB59E78B66C5}" type="presParOf" srcId="{8896BDB4-EA8C-4EEF-B9BF-0A51F4876F48}" destId="{D83B0331-B957-4905-A37C-C4F47E759395}" srcOrd="12" destOrd="0" presId="urn:microsoft.com/office/officeart/2008/layout/VerticalAccentList"/>
    <dgm:cxn modelId="{73CEF28E-A48C-4FA9-85C1-ED0039195462}" type="presParOf" srcId="{D83B0331-B957-4905-A37C-C4F47E759395}" destId="{86A04584-F1B1-417E-8956-4C8A4026D1A8}" srcOrd="0" destOrd="0" presId="urn:microsoft.com/office/officeart/2008/layout/VerticalAccentList"/>
    <dgm:cxn modelId="{1DD9DDB0-6812-4F4A-98CE-0DFEC36F9DF7}" type="presParOf" srcId="{8896BDB4-EA8C-4EEF-B9BF-0A51F4876F48}" destId="{694AC8F1-99D4-4BDE-A47C-1B5ECA591E3C}" srcOrd="13" destOrd="0" presId="urn:microsoft.com/office/officeart/2008/layout/VerticalAccentList"/>
    <dgm:cxn modelId="{C00ED2A6-9611-4FBE-BB30-4F3DD24436B6}" type="presParOf" srcId="{694AC8F1-99D4-4BDE-A47C-1B5ECA591E3C}" destId="{F0787309-5FBB-4860-B09A-38CF9D68B6AF}" srcOrd="0" destOrd="0" presId="urn:microsoft.com/office/officeart/2008/layout/VerticalAccentList"/>
    <dgm:cxn modelId="{F33D996A-97F4-4C25-8059-C236450567AE}" type="presParOf" srcId="{694AC8F1-99D4-4BDE-A47C-1B5ECA591E3C}" destId="{F9F2F5F2-2042-4BB0-985D-8A9B3D710D99}" srcOrd="1" destOrd="0" presId="urn:microsoft.com/office/officeart/2008/layout/VerticalAccentList"/>
    <dgm:cxn modelId="{1D7B8B45-9614-46CC-947A-F26EF3CAF984}" type="presParOf" srcId="{694AC8F1-99D4-4BDE-A47C-1B5ECA591E3C}" destId="{B027C717-5D38-4645-B4C6-F5B05DE2EAE2}" srcOrd="2" destOrd="0" presId="urn:microsoft.com/office/officeart/2008/layout/VerticalAccentList"/>
    <dgm:cxn modelId="{95C29F20-655E-42E7-983C-EE9BFCB834A0}" type="presParOf" srcId="{694AC8F1-99D4-4BDE-A47C-1B5ECA591E3C}" destId="{9F60C648-6B81-43DF-8869-9936E287544C}" srcOrd="3" destOrd="0" presId="urn:microsoft.com/office/officeart/2008/layout/VerticalAccentList"/>
    <dgm:cxn modelId="{ED208158-2BBA-4F59-B815-FAE3E27F03F7}" type="presParOf" srcId="{694AC8F1-99D4-4BDE-A47C-1B5ECA591E3C}" destId="{0AE6D3AE-5402-4BA4-AF1B-BB85F7B355DB}" srcOrd="4" destOrd="0" presId="urn:microsoft.com/office/officeart/2008/layout/VerticalAccentList"/>
    <dgm:cxn modelId="{7822393C-7A9A-49FF-B99B-81C9590D9195}" type="presParOf" srcId="{694AC8F1-99D4-4BDE-A47C-1B5ECA591E3C}" destId="{29732020-9B2F-4880-8078-61F0C3455287}" srcOrd="5" destOrd="0" presId="urn:microsoft.com/office/officeart/2008/layout/VerticalAccentList"/>
    <dgm:cxn modelId="{EDA8AF2E-3455-4997-9569-76BE171A6B85}" type="presParOf" srcId="{694AC8F1-99D4-4BDE-A47C-1B5ECA591E3C}" destId="{5C427DE3-370C-4D99-855E-32B19B0B379A}" srcOrd="6" destOrd="0" presId="urn:microsoft.com/office/officeart/2008/layout/VerticalAccentList"/>
    <dgm:cxn modelId="{349131F7-F62C-4239-8C0D-621D45180CBC}" type="presParOf" srcId="{8896BDB4-EA8C-4EEF-B9BF-0A51F4876F48}" destId="{BEC42A4C-EE63-4336-AE65-66F26338021E}" srcOrd="14" destOrd="0" presId="urn:microsoft.com/office/officeart/2008/layout/VerticalAccentList"/>
    <dgm:cxn modelId="{E67FDF71-720D-4921-AC46-407B1CB6A655}" type="presParOf" srcId="{8896BDB4-EA8C-4EEF-B9BF-0A51F4876F48}" destId="{B23217A1-EE9C-46AF-B941-74061B1869A9}" srcOrd="15" destOrd="0" presId="urn:microsoft.com/office/officeart/2008/layout/VerticalAccentList"/>
    <dgm:cxn modelId="{DEB72941-D2B7-4319-8DAD-64CF6B471964}" type="presParOf" srcId="{B23217A1-EE9C-46AF-B941-74061B1869A9}" destId="{E1E3E30A-44E4-46A4-95FD-17E1A81ABF81}" srcOrd="0" destOrd="0" presId="urn:microsoft.com/office/officeart/2008/layout/VerticalAccentList"/>
    <dgm:cxn modelId="{64B95597-5933-4366-99F0-E28956D3C6FA}" type="presParOf" srcId="{8896BDB4-EA8C-4EEF-B9BF-0A51F4876F48}" destId="{D1DAB77F-FE7B-4558-95E8-E6885C53CE69}" srcOrd="16" destOrd="0" presId="urn:microsoft.com/office/officeart/2008/layout/VerticalAccentList"/>
    <dgm:cxn modelId="{9F701AB5-F9F5-4C1C-82DD-4FED9EDFF64E}" type="presParOf" srcId="{D1DAB77F-FE7B-4558-95E8-E6885C53CE69}" destId="{7527086D-EA1A-4739-82A5-CC9A418ED931}" srcOrd="0" destOrd="0" presId="urn:microsoft.com/office/officeart/2008/layout/VerticalAccentList"/>
    <dgm:cxn modelId="{4612336F-2968-4C4A-B454-6B620CC52E5D}" type="presParOf" srcId="{D1DAB77F-FE7B-4558-95E8-E6885C53CE69}" destId="{58C6832B-8A97-4B1B-A790-B43B870D2F78}" srcOrd="1" destOrd="0" presId="urn:microsoft.com/office/officeart/2008/layout/VerticalAccentList"/>
    <dgm:cxn modelId="{6D96C2D7-1B70-4022-A088-7CDD633E0FB0}" type="presParOf" srcId="{D1DAB77F-FE7B-4558-95E8-E6885C53CE69}" destId="{47D01A53-04ED-4CF2-972B-E2947C2F0450}" srcOrd="2" destOrd="0" presId="urn:microsoft.com/office/officeart/2008/layout/VerticalAccentList"/>
    <dgm:cxn modelId="{9B0A28D0-9F6D-4F15-846D-57E8959D2454}" type="presParOf" srcId="{D1DAB77F-FE7B-4558-95E8-E6885C53CE69}" destId="{A68FC08D-F8F9-4FD3-98E7-2BCF2514A053}" srcOrd="3" destOrd="0" presId="urn:microsoft.com/office/officeart/2008/layout/VerticalAccentList"/>
    <dgm:cxn modelId="{B87C82DF-ED1C-46F3-8795-43184E69D491}" type="presParOf" srcId="{D1DAB77F-FE7B-4558-95E8-E6885C53CE69}" destId="{E290E74F-24FC-4344-AAC7-94DE2CBA3B82}" srcOrd="4" destOrd="0" presId="urn:microsoft.com/office/officeart/2008/layout/VerticalAccentList"/>
    <dgm:cxn modelId="{0165D5F7-64D6-4F8D-B38A-328912B5CA6C}" type="presParOf" srcId="{D1DAB77F-FE7B-4558-95E8-E6885C53CE69}" destId="{F045B543-8550-4F98-A723-730331E0FE8C}" srcOrd="5" destOrd="0" presId="urn:microsoft.com/office/officeart/2008/layout/VerticalAccentList"/>
    <dgm:cxn modelId="{08A1D0EA-0D72-44D4-9BDD-AE1E18D7BD83}" type="presParOf" srcId="{D1DAB77F-FE7B-4558-95E8-E6885C53CE69}" destId="{420AD20C-1709-430D-90BB-24F08D5B7E61}"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CB2B30F-6702-4CC9-AF0E-A82BC39F6BD1}"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tr-TR"/>
        </a:p>
      </dgm:t>
    </dgm:pt>
    <dgm:pt modelId="{BF158624-C556-4D9B-AC38-9626C2AEC84E}">
      <dgm:prSet/>
      <dgm:spPr/>
      <dgm:t>
        <a:bodyPr/>
        <a:lstStyle/>
        <a:p>
          <a:pPr rtl="0"/>
          <a:r>
            <a:rPr lang="tr-TR" dirty="0"/>
            <a:t>Başvuru şartları</a:t>
          </a:r>
        </a:p>
      </dgm:t>
    </dgm:pt>
    <dgm:pt modelId="{BE7CC305-1EBF-4DC1-8039-A95AB79E95A2}" type="parTrans" cxnId="{C5CC1010-8EC9-4FE3-B5BA-E59BB1AF3DDF}">
      <dgm:prSet/>
      <dgm:spPr/>
      <dgm:t>
        <a:bodyPr/>
        <a:lstStyle/>
        <a:p>
          <a:endParaRPr lang="tr-TR"/>
        </a:p>
      </dgm:t>
    </dgm:pt>
    <dgm:pt modelId="{EF5E5926-7508-445A-ACCE-86194A0261CF}" type="sibTrans" cxnId="{C5CC1010-8EC9-4FE3-B5BA-E59BB1AF3DDF}">
      <dgm:prSet/>
      <dgm:spPr/>
      <dgm:t>
        <a:bodyPr/>
        <a:lstStyle/>
        <a:p>
          <a:endParaRPr lang="tr-TR"/>
        </a:p>
      </dgm:t>
    </dgm:pt>
    <dgm:pt modelId="{3DE325DF-13F0-46D2-A6AA-6C76909F95B4}">
      <dgm:prSet/>
      <dgm:spPr/>
      <dgm:t>
        <a:bodyPr/>
        <a:lstStyle/>
        <a:p>
          <a:pPr rtl="0"/>
          <a:r>
            <a:rPr lang="tr-TR" dirty="0"/>
            <a:t>Öğrenci 2. veya 3. sınıfa başlarken başvurabilir</a:t>
          </a:r>
        </a:p>
      </dgm:t>
    </dgm:pt>
    <dgm:pt modelId="{2DD4A52A-B064-491E-B639-DFB4F94E2761}" type="parTrans" cxnId="{B476603C-6E86-488C-B6A7-7CA86F77BA99}">
      <dgm:prSet/>
      <dgm:spPr/>
      <dgm:t>
        <a:bodyPr/>
        <a:lstStyle/>
        <a:p>
          <a:endParaRPr lang="tr-TR"/>
        </a:p>
      </dgm:t>
    </dgm:pt>
    <dgm:pt modelId="{D4DA8235-2F99-4070-BEA3-698DBC02C872}" type="sibTrans" cxnId="{B476603C-6E86-488C-B6A7-7CA86F77BA99}">
      <dgm:prSet/>
      <dgm:spPr/>
      <dgm:t>
        <a:bodyPr/>
        <a:lstStyle/>
        <a:p>
          <a:endParaRPr lang="tr-TR"/>
        </a:p>
      </dgm:t>
    </dgm:pt>
    <dgm:pt modelId="{C6F79A18-DA3E-429C-88DC-96CB56A68CA8}">
      <dgm:prSet/>
      <dgm:spPr/>
      <dgm:t>
        <a:bodyPr/>
        <a:lstStyle/>
        <a:p>
          <a:pPr rtl="0"/>
          <a:r>
            <a:rPr lang="tr-TR" dirty="0"/>
            <a:t>Başvurduğu tarihe kadar tüm derslerini başarıyla tamamlamalı</a:t>
          </a:r>
        </a:p>
      </dgm:t>
    </dgm:pt>
    <dgm:pt modelId="{0C0C402B-CF8D-4A6E-ACB5-48B0818F53A7}" type="parTrans" cxnId="{A0664C70-4B26-4FE7-AA7F-809B42A645F3}">
      <dgm:prSet/>
      <dgm:spPr/>
      <dgm:t>
        <a:bodyPr/>
        <a:lstStyle/>
        <a:p>
          <a:endParaRPr lang="tr-TR"/>
        </a:p>
      </dgm:t>
    </dgm:pt>
    <dgm:pt modelId="{E2708B34-9E72-42B3-8736-F93C6F4BED47}" type="sibTrans" cxnId="{A0664C70-4B26-4FE7-AA7F-809B42A645F3}">
      <dgm:prSet/>
      <dgm:spPr/>
      <dgm:t>
        <a:bodyPr/>
        <a:lstStyle/>
        <a:p>
          <a:endParaRPr lang="tr-TR"/>
        </a:p>
      </dgm:t>
    </dgm:pt>
    <dgm:pt modelId="{F6E593D9-E58B-4D8B-A27C-B19D508F3ED9}">
      <dgm:prSet/>
      <dgm:spPr/>
      <dgm:t>
        <a:bodyPr/>
        <a:lstStyle/>
        <a:p>
          <a:pPr rtl="0"/>
          <a:r>
            <a:rPr lang="tr-TR" dirty="0"/>
            <a:t>GNO en az 3.00 olmalı</a:t>
          </a:r>
        </a:p>
      </dgm:t>
    </dgm:pt>
    <dgm:pt modelId="{B47BDE17-83FD-4A20-8A20-D7CB32CE406B}" type="parTrans" cxnId="{C2812DEF-D755-47A8-BE04-F3F262A8F017}">
      <dgm:prSet/>
      <dgm:spPr/>
      <dgm:t>
        <a:bodyPr/>
        <a:lstStyle/>
        <a:p>
          <a:endParaRPr lang="tr-TR"/>
        </a:p>
      </dgm:t>
    </dgm:pt>
    <dgm:pt modelId="{1CFAEC18-268C-433D-AEF4-2616F8A0B7A0}" type="sibTrans" cxnId="{C2812DEF-D755-47A8-BE04-F3F262A8F017}">
      <dgm:prSet/>
      <dgm:spPr/>
      <dgm:t>
        <a:bodyPr/>
        <a:lstStyle/>
        <a:p>
          <a:endParaRPr lang="tr-TR"/>
        </a:p>
      </dgm:t>
    </dgm:pt>
    <dgm:pt modelId="{9933AA55-0783-4348-A9C3-64646B3DFBA3}">
      <dgm:prSet/>
      <dgm:spPr/>
      <dgm:t>
        <a:bodyPr/>
        <a:lstStyle/>
        <a:p>
          <a:pPr rtl="0"/>
          <a:r>
            <a:rPr lang="tr-TR" dirty="0"/>
            <a:t>Başvurulabilecek programlar</a:t>
          </a:r>
        </a:p>
      </dgm:t>
    </dgm:pt>
    <dgm:pt modelId="{08746F19-D13F-4BBA-B6CF-ADCA51FE8714}" type="parTrans" cxnId="{D6EDCA5D-9874-4FDB-B60D-52E5EEB43756}">
      <dgm:prSet/>
      <dgm:spPr/>
      <dgm:t>
        <a:bodyPr/>
        <a:lstStyle/>
        <a:p>
          <a:endParaRPr lang="tr-TR"/>
        </a:p>
      </dgm:t>
    </dgm:pt>
    <dgm:pt modelId="{DBEF8D9C-10D3-470C-ABF2-6FE149EC1F33}" type="sibTrans" cxnId="{D6EDCA5D-9874-4FDB-B60D-52E5EEB43756}">
      <dgm:prSet/>
      <dgm:spPr/>
      <dgm:t>
        <a:bodyPr/>
        <a:lstStyle/>
        <a:p>
          <a:endParaRPr lang="tr-TR"/>
        </a:p>
      </dgm:t>
    </dgm:pt>
    <dgm:pt modelId="{3DE49BAD-3402-4E60-8894-E696AAB828A1}">
      <dgm:prSet/>
      <dgm:spPr/>
      <dgm:t>
        <a:bodyPr/>
        <a:lstStyle/>
        <a:p>
          <a:pPr rtl="0"/>
          <a:r>
            <a:rPr lang="tr-TR" dirty="0"/>
            <a:t>Matematik-Bilgisayar</a:t>
          </a:r>
        </a:p>
      </dgm:t>
    </dgm:pt>
    <dgm:pt modelId="{AF401EA3-1147-4158-9FD7-861F4FDCB9C6}" type="parTrans" cxnId="{6897CA81-DE2D-4BFA-9906-BEA0861B8953}">
      <dgm:prSet/>
      <dgm:spPr/>
      <dgm:t>
        <a:bodyPr/>
        <a:lstStyle/>
        <a:p>
          <a:endParaRPr lang="tr-TR"/>
        </a:p>
      </dgm:t>
    </dgm:pt>
    <dgm:pt modelId="{AB755371-E92A-4255-8BB7-98ADCAB34AA9}" type="sibTrans" cxnId="{6897CA81-DE2D-4BFA-9906-BEA0861B8953}">
      <dgm:prSet/>
      <dgm:spPr/>
      <dgm:t>
        <a:bodyPr/>
        <a:lstStyle/>
        <a:p>
          <a:endParaRPr lang="tr-TR"/>
        </a:p>
      </dgm:t>
    </dgm:pt>
    <dgm:pt modelId="{97886F6A-1ABA-48A2-9BF0-BF04EB3C69A7}">
      <dgm:prSet/>
      <dgm:spPr/>
      <dgm:t>
        <a:bodyPr/>
        <a:lstStyle/>
        <a:p>
          <a:pPr rtl="0"/>
          <a:r>
            <a:rPr lang="tr-TR" dirty="0"/>
            <a:t>İstatistik</a:t>
          </a:r>
        </a:p>
      </dgm:t>
    </dgm:pt>
    <dgm:pt modelId="{4620C93E-CB88-49EC-8FE1-785F535CCF66}" type="parTrans" cxnId="{5D9B53C4-8CF7-4A98-A703-5AC1DC17E680}">
      <dgm:prSet/>
      <dgm:spPr/>
      <dgm:t>
        <a:bodyPr/>
        <a:lstStyle/>
        <a:p>
          <a:endParaRPr lang="tr-TR"/>
        </a:p>
      </dgm:t>
    </dgm:pt>
    <dgm:pt modelId="{87904854-4FBD-4024-9B33-416A853B3C57}" type="sibTrans" cxnId="{5D9B53C4-8CF7-4A98-A703-5AC1DC17E680}">
      <dgm:prSet/>
      <dgm:spPr/>
      <dgm:t>
        <a:bodyPr/>
        <a:lstStyle/>
        <a:p>
          <a:endParaRPr lang="tr-TR"/>
        </a:p>
      </dgm:t>
    </dgm:pt>
    <dgm:pt modelId="{4E1C74D5-4271-46D1-9138-A7C06873B640}">
      <dgm:prSet/>
      <dgm:spPr/>
      <dgm:t>
        <a:bodyPr/>
        <a:lstStyle/>
        <a:p>
          <a:pPr rtl="0"/>
          <a:r>
            <a:rPr lang="tr-TR" dirty="0"/>
            <a:t>İşletme</a:t>
          </a:r>
        </a:p>
      </dgm:t>
    </dgm:pt>
    <dgm:pt modelId="{913F2D55-C8C4-4794-B97F-1E7081FB24DA}" type="parTrans" cxnId="{37572775-F41E-41C2-9379-5785BC60893B}">
      <dgm:prSet/>
      <dgm:spPr/>
      <dgm:t>
        <a:bodyPr/>
        <a:lstStyle/>
        <a:p>
          <a:endParaRPr lang="tr-TR"/>
        </a:p>
      </dgm:t>
    </dgm:pt>
    <dgm:pt modelId="{F3FC24CB-2AEF-483E-9745-66640AA9AB65}" type="sibTrans" cxnId="{37572775-F41E-41C2-9379-5785BC60893B}">
      <dgm:prSet/>
      <dgm:spPr/>
      <dgm:t>
        <a:bodyPr/>
        <a:lstStyle/>
        <a:p>
          <a:endParaRPr lang="tr-TR"/>
        </a:p>
      </dgm:t>
    </dgm:pt>
    <dgm:pt modelId="{36D71CB4-2EA4-496F-B05C-DA6C38132672}">
      <dgm:prSet/>
      <dgm:spPr/>
      <dgm:t>
        <a:bodyPr/>
        <a:lstStyle/>
        <a:p>
          <a:pPr rtl="0"/>
          <a:r>
            <a:rPr lang="tr-TR" dirty="0"/>
            <a:t>Siyaset Bilimi ve Kamu Yönetimi</a:t>
          </a:r>
        </a:p>
      </dgm:t>
    </dgm:pt>
    <dgm:pt modelId="{13C67367-2CAF-4D88-A153-09031698A68D}" type="parTrans" cxnId="{F2EE19FC-3E10-4583-8577-A61CA002FEB7}">
      <dgm:prSet/>
      <dgm:spPr/>
      <dgm:t>
        <a:bodyPr/>
        <a:lstStyle/>
        <a:p>
          <a:endParaRPr lang="tr-TR"/>
        </a:p>
      </dgm:t>
    </dgm:pt>
    <dgm:pt modelId="{945E969F-D22B-4DAF-A41F-49EE988B583E}" type="sibTrans" cxnId="{F2EE19FC-3E10-4583-8577-A61CA002FEB7}">
      <dgm:prSet/>
      <dgm:spPr/>
      <dgm:t>
        <a:bodyPr/>
        <a:lstStyle/>
        <a:p>
          <a:endParaRPr lang="tr-TR"/>
        </a:p>
      </dgm:t>
    </dgm:pt>
    <dgm:pt modelId="{A9F4D880-D984-43C0-862B-3454A12F5928}">
      <dgm:prSet/>
      <dgm:spPr/>
      <dgm:t>
        <a:bodyPr/>
        <a:lstStyle/>
        <a:p>
          <a:pPr rtl="0"/>
          <a:r>
            <a:rPr lang="tr-TR" dirty="0"/>
            <a:t>Uluslararası İlişkiler</a:t>
          </a:r>
        </a:p>
      </dgm:t>
    </dgm:pt>
    <dgm:pt modelId="{4365657A-A7D0-49D2-93AB-5B674B50E0CA}" type="parTrans" cxnId="{7B2B39B6-F8FA-42A3-81C3-6FDD17487D3B}">
      <dgm:prSet/>
      <dgm:spPr/>
      <dgm:t>
        <a:bodyPr/>
        <a:lstStyle/>
        <a:p>
          <a:endParaRPr lang="tr-TR"/>
        </a:p>
      </dgm:t>
    </dgm:pt>
    <dgm:pt modelId="{D37C2C8B-71A5-4600-A4DA-836FE26E1598}" type="sibTrans" cxnId="{7B2B39B6-F8FA-42A3-81C3-6FDD17487D3B}">
      <dgm:prSet/>
      <dgm:spPr/>
      <dgm:t>
        <a:bodyPr/>
        <a:lstStyle/>
        <a:p>
          <a:endParaRPr lang="tr-TR"/>
        </a:p>
      </dgm:t>
    </dgm:pt>
    <dgm:pt modelId="{E4049286-2411-4197-B5BD-41F0B981D47C}">
      <dgm:prSet/>
      <dgm:spPr/>
      <dgm:t>
        <a:bodyPr/>
        <a:lstStyle/>
        <a:p>
          <a:pPr rtl="0"/>
          <a:r>
            <a:rPr lang="tr-TR" dirty="0"/>
            <a:t>Maliye</a:t>
          </a:r>
        </a:p>
      </dgm:t>
    </dgm:pt>
    <dgm:pt modelId="{1E7E06D8-33E3-4E75-A9A5-9BB64A187777}" type="parTrans" cxnId="{60B5C4CF-0ADE-4D9B-9890-54E391F3744A}">
      <dgm:prSet/>
      <dgm:spPr/>
      <dgm:t>
        <a:bodyPr/>
        <a:lstStyle/>
        <a:p>
          <a:endParaRPr lang="tr-TR"/>
        </a:p>
      </dgm:t>
    </dgm:pt>
    <dgm:pt modelId="{381B12D5-BB70-450B-A349-55A14102B531}" type="sibTrans" cxnId="{60B5C4CF-0ADE-4D9B-9890-54E391F3744A}">
      <dgm:prSet/>
      <dgm:spPr/>
      <dgm:t>
        <a:bodyPr/>
        <a:lstStyle/>
        <a:p>
          <a:endParaRPr lang="tr-TR"/>
        </a:p>
      </dgm:t>
    </dgm:pt>
    <dgm:pt modelId="{2C8A77B9-F394-461F-B220-C0D73099FA47}" type="pres">
      <dgm:prSet presAssocID="{8CB2B30F-6702-4CC9-AF0E-A82BC39F6BD1}" presName="theList" presStyleCnt="0">
        <dgm:presLayoutVars>
          <dgm:dir/>
          <dgm:animLvl val="lvl"/>
          <dgm:resizeHandles val="exact"/>
        </dgm:presLayoutVars>
      </dgm:prSet>
      <dgm:spPr/>
    </dgm:pt>
    <dgm:pt modelId="{3C23199D-0D63-4451-95A7-A79DAA33E7D2}" type="pres">
      <dgm:prSet presAssocID="{BF158624-C556-4D9B-AC38-9626C2AEC84E}" presName="compNode" presStyleCnt="0"/>
      <dgm:spPr/>
    </dgm:pt>
    <dgm:pt modelId="{8E443EA7-A8C6-4F5F-8DE7-2D36C7B60893}" type="pres">
      <dgm:prSet presAssocID="{BF158624-C556-4D9B-AC38-9626C2AEC84E}" presName="aNode" presStyleLbl="bgShp" presStyleIdx="0" presStyleCnt="2"/>
      <dgm:spPr/>
    </dgm:pt>
    <dgm:pt modelId="{5A348BE1-6593-4F65-B648-9ED554CA9892}" type="pres">
      <dgm:prSet presAssocID="{BF158624-C556-4D9B-AC38-9626C2AEC84E}" presName="textNode" presStyleLbl="bgShp" presStyleIdx="0" presStyleCnt="2"/>
      <dgm:spPr/>
    </dgm:pt>
    <dgm:pt modelId="{2F85D0F6-F1EB-45C2-8293-05E9A2BA453E}" type="pres">
      <dgm:prSet presAssocID="{BF158624-C556-4D9B-AC38-9626C2AEC84E}" presName="compChildNode" presStyleCnt="0"/>
      <dgm:spPr/>
    </dgm:pt>
    <dgm:pt modelId="{95D40E6C-34E3-4ED7-AC9B-CE94F4FF6D31}" type="pres">
      <dgm:prSet presAssocID="{BF158624-C556-4D9B-AC38-9626C2AEC84E}" presName="theInnerList" presStyleCnt="0"/>
      <dgm:spPr/>
    </dgm:pt>
    <dgm:pt modelId="{A33FEE76-C066-4E68-B608-2711AFBEF9ED}" type="pres">
      <dgm:prSet presAssocID="{3DE325DF-13F0-46D2-A6AA-6C76909F95B4}" presName="childNode" presStyleLbl="node1" presStyleIdx="0" presStyleCnt="9">
        <dgm:presLayoutVars>
          <dgm:bulletEnabled val="1"/>
        </dgm:presLayoutVars>
      </dgm:prSet>
      <dgm:spPr/>
    </dgm:pt>
    <dgm:pt modelId="{8D2526AD-6744-4B6C-86D4-58D112FF9203}" type="pres">
      <dgm:prSet presAssocID="{3DE325DF-13F0-46D2-A6AA-6C76909F95B4}" presName="aSpace2" presStyleCnt="0"/>
      <dgm:spPr/>
    </dgm:pt>
    <dgm:pt modelId="{F6EE59A8-0532-4887-AB36-7B139CC6BBCB}" type="pres">
      <dgm:prSet presAssocID="{C6F79A18-DA3E-429C-88DC-96CB56A68CA8}" presName="childNode" presStyleLbl="node1" presStyleIdx="1" presStyleCnt="9">
        <dgm:presLayoutVars>
          <dgm:bulletEnabled val="1"/>
        </dgm:presLayoutVars>
      </dgm:prSet>
      <dgm:spPr/>
    </dgm:pt>
    <dgm:pt modelId="{654D1F2A-1709-4F25-9C77-5A8A78D9BBA3}" type="pres">
      <dgm:prSet presAssocID="{C6F79A18-DA3E-429C-88DC-96CB56A68CA8}" presName="aSpace2" presStyleCnt="0"/>
      <dgm:spPr/>
    </dgm:pt>
    <dgm:pt modelId="{F13DDCF3-DD8E-4ADC-A36C-4E1F30C29F00}" type="pres">
      <dgm:prSet presAssocID="{F6E593D9-E58B-4D8B-A27C-B19D508F3ED9}" presName="childNode" presStyleLbl="node1" presStyleIdx="2" presStyleCnt="9">
        <dgm:presLayoutVars>
          <dgm:bulletEnabled val="1"/>
        </dgm:presLayoutVars>
      </dgm:prSet>
      <dgm:spPr/>
    </dgm:pt>
    <dgm:pt modelId="{AFC50426-C55F-490C-B55A-E756F614C0F6}" type="pres">
      <dgm:prSet presAssocID="{BF158624-C556-4D9B-AC38-9626C2AEC84E}" presName="aSpace" presStyleCnt="0"/>
      <dgm:spPr/>
    </dgm:pt>
    <dgm:pt modelId="{54E5D553-D0E3-47AE-A35F-766EF51411A0}" type="pres">
      <dgm:prSet presAssocID="{9933AA55-0783-4348-A9C3-64646B3DFBA3}" presName="compNode" presStyleCnt="0"/>
      <dgm:spPr/>
    </dgm:pt>
    <dgm:pt modelId="{E8AB9E96-A3E7-46DF-A481-D4257D94B1FC}" type="pres">
      <dgm:prSet presAssocID="{9933AA55-0783-4348-A9C3-64646B3DFBA3}" presName="aNode" presStyleLbl="bgShp" presStyleIdx="1" presStyleCnt="2"/>
      <dgm:spPr/>
    </dgm:pt>
    <dgm:pt modelId="{68DDE3DB-8C76-4DB9-99AE-EF2FDD2CA073}" type="pres">
      <dgm:prSet presAssocID="{9933AA55-0783-4348-A9C3-64646B3DFBA3}" presName="textNode" presStyleLbl="bgShp" presStyleIdx="1" presStyleCnt="2"/>
      <dgm:spPr/>
    </dgm:pt>
    <dgm:pt modelId="{B675934F-716F-47D3-A07D-AC917A67A31F}" type="pres">
      <dgm:prSet presAssocID="{9933AA55-0783-4348-A9C3-64646B3DFBA3}" presName="compChildNode" presStyleCnt="0"/>
      <dgm:spPr/>
    </dgm:pt>
    <dgm:pt modelId="{DB43087C-89A7-420D-AFCC-B90FA616A36F}" type="pres">
      <dgm:prSet presAssocID="{9933AA55-0783-4348-A9C3-64646B3DFBA3}" presName="theInnerList" presStyleCnt="0"/>
      <dgm:spPr/>
    </dgm:pt>
    <dgm:pt modelId="{1B408EC0-C31E-4C74-91A4-A53CC686D2C7}" type="pres">
      <dgm:prSet presAssocID="{3DE49BAD-3402-4E60-8894-E696AAB828A1}" presName="childNode" presStyleLbl="node1" presStyleIdx="3" presStyleCnt="9">
        <dgm:presLayoutVars>
          <dgm:bulletEnabled val="1"/>
        </dgm:presLayoutVars>
      </dgm:prSet>
      <dgm:spPr/>
    </dgm:pt>
    <dgm:pt modelId="{E37F8183-1D08-4FF2-B7ED-4FE3959AE8FA}" type="pres">
      <dgm:prSet presAssocID="{3DE49BAD-3402-4E60-8894-E696AAB828A1}" presName="aSpace2" presStyleCnt="0"/>
      <dgm:spPr/>
    </dgm:pt>
    <dgm:pt modelId="{AED66003-BF3A-4A61-A8AC-A7600E9637BA}" type="pres">
      <dgm:prSet presAssocID="{97886F6A-1ABA-48A2-9BF0-BF04EB3C69A7}" presName="childNode" presStyleLbl="node1" presStyleIdx="4" presStyleCnt="9">
        <dgm:presLayoutVars>
          <dgm:bulletEnabled val="1"/>
        </dgm:presLayoutVars>
      </dgm:prSet>
      <dgm:spPr/>
    </dgm:pt>
    <dgm:pt modelId="{11DB4926-EBEF-4C31-A5B9-B0EA89FE2647}" type="pres">
      <dgm:prSet presAssocID="{97886F6A-1ABA-48A2-9BF0-BF04EB3C69A7}" presName="aSpace2" presStyleCnt="0"/>
      <dgm:spPr/>
    </dgm:pt>
    <dgm:pt modelId="{C582B7ED-6E40-4E46-B9A2-134399218801}" type="pres">
      <dgm:prSet presAssocID="{4E1C74D5-4271-46D1-9138-A7C06873B640}" presName="childNode" presStyleLbl="node1" presStyleIdx="5" presStyleCnt="9">
        <dgm:presLayoutVars>
          <dgm:bulletEnabled val="1"/>
        </dgm:presLayoutVars>
      </dgm:prSet>
      <dgm:spPr/>
    </dgm:pt>
    <dgm:pt modelId="{82532A52-8B11-42A8-98F9-12D13AAE114B}" type="pres">
      <dgm:prSet presAssocID="{4E1C74D5-4271-46D1-9138-A7C06873B640}" presName="aSpace2" presStyleCnt="0"/>
      <dgm:spPr/>
    </dgm:pt>
    <dgm:pt modelId="{C18EDA83-6A30-4FC6-A1AB-82B7B9D8F8F9}" type="pres">
      <dgm:prSet presAssocID="{E4049286-2411-4197-B5BD-41F0B981D47C}" presName="childNode" presStyleLbl="node1" presStyleIdx="6" presStyleCnt="9">
        <dgm:presLayoutVars>
          <dgm:bulletEnabled val="1"/>
        </dgm:presLayoutVars>
      </dgm:prSet>
      <dgm:spPr/>
    </dgm:pt>
    <dgm:pt modelId="{B75147B1-F94A-40E5-8FE6-AC7BB5EDABCC}" type="pres">
      <dgm:prSet presAssocID="{E4049286-2411-4197-B5BD-41F0B981D47C}" presName="aSpace2" presStyleCnt="0"/>
      <dgm:spPr/>
    </dgm:pt>
    <dgm:pt modelId="{937EF95D-DEE2-4E60-8E3D-467111559CD3}" type="pres">
      <dgm:prSet presAssocID="{36D71CB4-2EA4-496F-B05C-DA6C38132672}" presName="childNode" presStyleLbl="node1" presStyleIdx="7" presStyleCnt="9">
        <dgm:presLayoutVars>
          <dgm:bulletEnabled val="1"/>
        </dgm:presLayoutVars>
      </dgm:prSet>
      <dgm:spPr/>
    </dgm:pt>
    <dgm:pt modelId="{3B6BB1EA-E968-4F39-99C9-91034DBE0975}" type="pres">
      <dgm:prSet presAssocID="{36D71CB4-2EA4-496F-B05C-DA6C38132672}" presName="aSpace2" presStyleCnt="0"/>
      <dgm:spPr/>
    </dgm:pt>
    <dgm:pt modelId="{40807C37-0B78-479C-ADE9-92F98986B92A}" type="pres">
      <dgm:prSet presAssocID="{A9F4D880-D984-43C0-862B-3454A12F5928}" presName="childNode" presStyleLbl="node1" presStyleIdx="8" presStyleCnt="9">
        <dgm:presLayoutVars>
          <dgm:bulletEnabled val="1"/>
        </dgm:presLayoutVars>
      </dgm:prSet>
      <dgm:spPr/>
    </dgm:pt>
  </dgm:ptLst>
  <dgm:cxnLst>
    <dgm:cxn modelId="{C5CC1010-8EC9-4FE3-B5BA-E59BB1AF3DDF}" srcId="{8CB2B30F-6702-4CC9-AF0E-A82BC39F6BD1}" destId="{BF158624-C556-4D9B-AC38-9626C2AEC84E}" srcOrd="0" destOrd="0" parTransId="{BE7CC305-1EBF-4DC1-8039-A95AB79E95A2}" sibTransId="{EF5E5926-7508-445A-ACCE-86194A0261CF}"/>
    <dgm:cxn modelId="{B7BB8815-8696-40DB-9D2F-2C214B578405}" type="presOf" srcId="{9933AA55-0783-4348-A9C3-64646B3DFBA3}" destId="{E8AB9E96-A3E7-46DF-A481-D4257D94B1FC}" srcOrd="0" destOrd="0" presId="urn:microsoft.com/office/officeart/2005/8/layout/lProcess2"/>
    <dgm:cxn modelId="{847AF229-5EE2-4C79-82DA-3C57B0E1382E}" type="presOf" srcId="{F6E593D9-E58B-4D8B-A27C-B19D508F3ED9}" destId="{F13DDCF3-DD8E-4ADC-A36C-4E1F30C29F00}" srcOrd="0" destOrd="0" presId="urn:microsoft.com/office/officeart/2005/8/layout/lProcess2"/>
    <dgm:cxn modelId="{19837232-9D74-41AF-9FE9-C311299EBA6B}" type="presOf" srcId="{9933AA55-0783-4348-A9C3-64646B3DFBA3}" destId="{68DDE3DB-8C76-4DB9-99AE-EF2FDD2CA073}" srcOrd="1" destOrd="0" presId="urn:microsoft.com/office/officeart/2005/8/layout/lProcess2"/>
    <dgm:cxn modelId="{B502953B-5B3F-4C3A-AD62-41CD5B4BECCE}" type="presOf" srcId="{BF158624-C556-4D9B-AC38-9626C2AEC84E}" destId="{5A348BE1-6593-4F65-B648-9ED554CA9892}" srcOrd="1" destOrd="0" presId="urn:microsoft.com/office/officeart/2005/8/layout/lProcess2"/>
    <dgm:cxn modelId="{B476603C-6E86-488C-B6A7-7CA86F77BA99}" srcId="{BF158624-C556-4D9B-AC38-9626C2AEC84E}" destId="{3DE325DF-13F0-46D2-A6AA-6C76909F95B4}" srcOrd="0" destOrd="0" parTransId="{2DD4A52A-B064-491E-B639-DFB4F94E2761}" sibTransId="{D4DA8235-2F99-4070-BEA3-698DBC02C872}"/>
    <dgm:cxn modelId="{D6EDCA5D-9874-4FDB-B60D-52E5EEB43756}" srcId="{8CB2B30F-6702-4CC9-AF0E-A82BC39F6BD1}" destId="{9933AA55-0783-4348-A9C3-64646B3DFBA3}" srcOrd="1" destOrd="0" parTransId="{08746F19-D13F-4BBA-B6CF-ADCA51FE8714}" sibTransId="{DBEF8D9C-10D3-470C-ABF2-6FE149EC1F33}"/>
    <dgm:cxn modelId="{B85DB74C-2F98-45DA-9D82-E6EDFA69D868}" type="presOf" srcId="{E4049286-2411-4197-B5BD-41F0B981D47C}" destId="{C18EDA83-6A30-4FC6-A1AB-82B7B9D8F8F9}" srcOrd="0" destOrd="0" presId="urn:microsoft.com/office/officeart/2005/8/layout/lProcess2"/>
    <dgm:cxn modelId="{A0664C70-4B26-4FE7-AA7F-809B42A645F3}" srcId="{BF158624-C556-4D9B-AC38-9626C2AEC84E}" destId="{C6F79A18-DA3E-429C-88DC-96CB56A68CA8}" srcOrd="1" destOrd="0" parTransId="{0C0C402B-CF8D-4A6E-ACB5-48B0818F53A7}" sibTransId="{E2708B34-9E72-42B3-8736-F93C6F4BED47}"/>
    <dgm:cxn modelId="{37572775-F41E-41C2-9379-5785BC60893B}" srcId="{9933AA55-0783-4348-A9C3-64646B3DFBA3}" destId="{4E1C74D5-4271-46D1-9138-A7C06873B640}" srcOrd="2" destOrd="0" parTransId="{913F2D55-C8C4-4794-B97F-1E7081FB24DA}" sibTransId="{F3FC24CB-2AEF-483E-9745-66640AA9AB65}"/>
    <dgm:cxn modelId="{ABA8CD56-A99C-437F-905E-82EA6C270587}" type="presOf" srcId="{8CB2B30F-6702-4CC9-AF0E-A82BC39F6BD1}" destId="{2C8A77B9-F394-461F-B220-C0D73099FA47}" srcOrd="0" destOrd="0" presId="urn:microsoft.com/office/officeart/2005/8/layout/lProcess2"/>
    <dgm:cxn modelId="{8B10E959-0986-4131-80CE-F4F29CF08836}" type="presOf" srcId="{3DE49BAD-3402-4E60-8894-E696AAB828A1}" destId="{1B408EC0-C31E-4C74-91A4-A53CC686D2C7}" srcOrd="0" destOrd="0" presId="urn:microsoft.com/office/officeart/2005/8/layout/lProcess2"/>
    <dgm:cxn modelId="{F462EA7F-E76F-4D8D-BA1A-F6B8EDD66FEB}" type="presOf" srcId="{BF158624-C556-4D9B-AC38-9626C2AEC84E}" destId="{8E443EA7-A8C6-4F5F-8DE7-2D36C7B60893}" srcOrd="0" destOrd="0" presId="urn:microsoft.com/office/officeart/2005/8/layout/lProcess2"/>
    <dgm:cxn modelId="{5C7B0381-8600-4369-ABD0-63171B278D58}" type="presOf" srcId="{36D71CB4-2EA4-496F-B05C-DA6C38132672}" destId="{937EF95D-DEE2-4E60-8E3D-467111559CD3}" srcOrd="0" destOrd="0" presId="urn:microsoft.com/office/officeart/2005/8/layout/lProcess2"/>
    <dgm:cxn modelId="{6897CA81-DE2D-4BFA-9906-BEA0861B8953}" srcId="{9933AA55-0783-4348-A9C3-64646B3DFBA3}" destId="{3DE49BAD-3402-4E60-8894-E696AAB828A1}" srcOrd="0" destOrd="0" parTransId="{AF401EA3-1147-4158-9FD7-861F4FDCB9C6}" sibTransId="{AB755371-E92A-4255-8BB7-98ADCAB34AA9}"/>
    <dgm:cxn modelId="{5C77A384-E342-4518-84E6-933B06F48A12}" type="presOf" srcId="{C6F79A18-DA3E-429C-88DC-96CB56A68CA8}" destId="{F6EE59A8-0532-4887-AB36-7B139CC6BBCB}" srcOrd="0" destOrd="0" presId="urn:microsoft.com/office/officeart/2005/8/layout/lProcess2"/>
    <dgm:cxn modelId="{F68CA294-6304-4281-9D3C-344845084650}" type="presOf" srcId="{3DE325DF-13F0-46D2-A6AA-6C76909F95B4}" destId="{A33FEE76-C066-4E68-B608-2711AFBEF9ED}" srcOrd="0" destOrd="0" presId="urn:microsoft.com/office/officeart/2005/8/layout/lProcess2"/>
    <dgm:cxn modelId="{6C3D2298-A459-4B1F-9055-C5F809F96E69}" type="presOf" srcId="{4E1C74D5-4271-46D1-9138-A7C06873B640}" destId="{C582B7ED-6E40-4E46-B9A2-134399218801}" srcOrd="0" destOrd="0" presId="urn:microsoft.com/office/officeart/2005/8/layout/lProcess2"/>
    <dgm:cxn modelId="{7B2B39B6-F8FA-42A3-81C3-6FDD17487D3B}" srcId="{9933AA55-0783-4348-A9C3-64646B3DFBA3}" destId="{A9F4D880-D984-43C0-862B-3454A12F5928}" srcOrd="5" destOrd="0" parTransId="{4365657A-A7D0-49D2-93AB-5B674B50E0CA}" sibTransId="{D37C2C8B-71A5-4600-A4DA-836FE26E1598}"/>
    <dgm:cxn modelId="{5D9B53C4-8CF7-4A98-A703-5AC1DC17E680}" srcId="{9933AA55-0783-4348-A9C3-64646B3DFBA3}" destId="{97886F6A-1ABA-48A2-9BF0-BF04EB3C69A7}" srcOrd="1" destOrd="0" parTransId="{4620C93E-CB88-49EC-8FE1-785F535CCF66}" sibTransId="{87904854-4FBD-4024-9B33-416A853B3C57}"/>
    <dgm:cxn modelId="{60B5C4CF-0ADE-4D9B-9890-54E391F3744A}" srcId="{9933AA55-0783-4348-A9C3-64646B3DFBA3}" destId="{E4049286-2411-4197-B5BD-41F0B981D47C}" srcOrd="3" destOrd="0" parTransId="{1E7E06D8-33E3-4E75-A9A5-9BB64A187777}" sibTransId="{381B12D5-BB70-450B-A349-55A14102B531}"/>
    <dgm:cxn modelId="{9E3C26DA-2B89-4266-9F10-164585FD47F4}" type="presOf" srcId="{A9F4D880-D984-43C0-862B-3454A12F5928}" destId="{40807C37-0B78-479C-ADE9-92F98986B92A}" srcOrd="0" destOrd="0" presId="urn:microsoft.com/office/officeart/2005/8/layout/lProcess2"/>
    <dgm:cxn modelId="{6F1E58E3-4D1C-4D35-BF03-1F93278D3BAE}" type="presOf" srcId="{97886F6A-1ABA-48A2-9BF0-BF04EB3C69A7}" destId="{AED66003-BF3A-4A61-A8AC-A7600E9637BA}" srcOrd="0" destOrd="0" presId="urn:microsoft.com/office/officeart/2005/8/layout/lProcess2"/>
    <dgm:cxn modelId="{C2812DEF-D755-47A8-BE04-F3F262A8F017}" srcId="{BF158624-C556-4D9B-AC38-9626C2AEC84E}" destId="{F6E593D9-E58B-4D8B-A27C-B19D508F3ED9}" srcOrd="2" destOrd="0" parTransId="{B47BDE17-83FD-4A20-8A20-D7CB32CE406B}" sibTransId="{1CFAEC18-268C-433D-AEF4-2616F8A0B7A0}"/>
    <dgm:cxn modelId="{F2EE19FC-3E10-4583-8577-A61CA002FEB7}" srcId="{9933AA55-0783-4348-A9C3-64646B3DFBA3}" destId="{36D71CB4-2EA4-496F-B05C-DA6C38132672}" srcOrd="4" destOrd="0" parTransId="{13C67367-2CAF-4D88-A153-09031698A68D}" sibTransId="{945E969F-D22B-4DAF-A41F-49EE988B583E}"/>
    <dgm:cxn modelId="{4D9AA951-7720-4B34-9CC4-32B8CFD2681E}" type="presParOf" srcId="{2C8A77B9-F394-461F-B220-C0D73099FA47}" destId="{3C23199D-0D63-4451-95A7-A79DAA33E7D2}" srcOrd="0" destOrd="0" presId="urn:microsoft.com/office/officeart/2005/8/layout/lProcess2"/>
    <dgm:cxn modelId="{870FBF6F-3EB6-46DF-8D7B-28038192E0E3}" type="presParOf" srcId="{3C23199D-0D63-4451-95A7-A79DAA33E7D2}" destId="{8E443EA7-A8C6-4F5F-8DE7-2D36C7B60893}" srcOrd="0" destOrd="0" presId="urn:microsoft.com/office/officeart/2005/8/layout/lProcess2"/>
    <dgm:cxn modelId="{263E0353-EAF6-4722-93DA-4A0ECDB7EF70}" type="presParOf" srcId="{3C23199D-0D63-4451-95A7-A79DAA33E7D2}" destId="{5A348BE1-6593-4F65-B648-9ED554CA9892}" srcOrd="1" destOrd="0" presId="urn:microsoft.com/office/officeart/2005/8/layout/lProcess2"/>
    <dgm:cxn modelId="{2A408542-33BA-4EB5-82C6-918C880DFA93}" type="presParOf" srcId="{3C23199D-0D63-4451-95A7-A79DAA33E7D2}" destId="{2F85D0F6-F1EB-45C2-8293-05E9A2BA453E}" srcOrd="2" destOrd="0" presId="urn:microsoft.com/office/officeart/2005/8/layout/lProcess2"/>
    <dgm:cxn modelId="{CC6B8A79-F63A-4DE0-8B03-F900FFFEB948}" type="presParOf" srcId="{2F85D0F6-F1EB-45C2-8293-05E9A2BA453E}" destId="{95D40E6C-34E3-4ED7-AC9B-CE94F4FF6D31}" srcOrd="0" destOrd="0" presId="urn:microsoft.com/office/officeart/2005/8/layout/lProcess2"/>
    <dgm:cxn modelId="{84747782-D361-43C1-95E5-C3C82A7405DE}" type="presParOf" srcId="{95D40E6C-34E3-4ED7-AC9B-CE94F4FF6D31}" destId="{A33FEE76-C066-4E68-B608-2711AFBEF9ED}" srcOrd="0" destOrd="0" presId="urn:microsoft.com/office/officeart/2005/8/layout/lProcess2"/>
    <dgm:cxn modelId="{2C3B3505-0055-4EC1-ADAA-4EA2B855F03A}" type="presParOf" srcId="{95D40E6C-34E3-4ED7-AC9B-CE94F4FF6D31}" destId="{8D2526AD-6744-4B6C-86D4-58D112FF9203}" srcOrd="1" destOrd="0" presId="urn:microsoft.com/office/officeart/2005/8/layout/lProcess2"/>
    <dgm:cxn modelId="{B2A39D43-6D64-4A88-8508-61BFC65B38D2}" type="presParOf" srcId="{95D40E6C-34E3-4ED7-AC9B-CE94F4FF6D31}" destId="{F6EE59A8-0532-4887-AB36-7B139CC6BBCB}" srcOrd="2" destOrd="0" presId="urn:microsoft.com/office/officeart/2005/8/layout/lProcess2"/>
    <dgm:cxn modelId="{A6D85DE3-5D87-469C-B6EA-05E8144F5BBD}" type="presParOf" srcId="{95D40E6C-34E3-4ED7-AC9B-CE94F4FF6D31}" destId="{654D1F2A-1709-4F25-9C77-5A8A78D9BBA3}" srcOrd="3" destOrd="0" presId="urn:microsoft.com/office/officeart/2005/8/layout/lProcess2"/>
    <dgm:cxn modelId="{F7A9209A-BFB3-4FCB-B4B3-D784710C91E7}" type="presParOf" srcId="{95D40E6C-34E3-4ED7-AC9B-CE94F4FF6D31}" destId="{F13DDCF3-DD8E-4ADC-A36C-4E1F30C29F00}" srcOrd="4" destOrd="0" presId="urn:microsoft.com/office/officeart/2005/8/layout/lProcess2"/>
    <dgm:cxn modelId="{A6BC3523-BC97-4BE1-9F04-3A824C6675BC}" type="presParOf" srcId="{2C8A77B9-F394-461F-B220-C0D73099FA47}" destId="{AFC50426-C55F-490C-B55A-E756F614C0F6}" srcOrd="1" destOrd="0" presId="urn:microsoft.com/office/officeart/2005/8/layout/lProcess2"/>
    <dgm:cxn modelId="{3EAD6DDF-F9B8-4B74-AA9C-333CB245F609}" type="presParOf" srcId="{2C8A77B9-F394-461F-B220-C0D73099FA47}" destId="{54E5D553-D0E3-47AE-A35F-766EF51411A0}" srcOrd="2" destOrd="0" presId="urn:microsoft.com/office/officeart/2005/8/layout/lProcess2"/>
    <dgm:cxn modelId="{2144434C-0396-4BF8-87BA-0F43F0A2C7FF}" type="presParOf" srcId="{54E5D553-D0E3-47AE-A35F-766EF51411A0}" destId="{E8AB9E96-A3E7-46DF-A481-D4257D94B1FC}" srcOrd="0" destOrd="0" presId="urn:microsoft.com/office/officeart/2005/8/layout/lProcess2"/>
    <dgm:cxn modelId="{194C1FF1-B90B-414A-9D65-3403F71556A2}" type="presParOf" srcId="{54E5D553-D0E3-47AE-A35F-766EF51411A0}" destId="{68DDE3DB-8C76-4DB9-99AE-EF2FDD2CA073}" srcOrd="1" destOrd="0" presId="urn:microsoft.com/office/officeart/2005/8/layout/lProcess2"/>
    <dgm:cxn modelId="{7EFD400A-EC73-4607-A15D-36673267B3C6}" type="presParOf" srcId="{54E5D553-D0E3-47AE-A35F-766EF51411A0}" destId="{B675934F-716F-47D3-A07D-AC917A67A31F}" srcOrd="2" destOrd="0" presId="urn:microsoft.com/office/officeart/2005/8/layout/lProcess2"/>
    <dgm:cxn modelId="{AE3D0DE1-D573-4E2A-97EE-4E5BB980C822}" type="presParOf" srcId="{B675934F-716F-47D3-A07D-AC917A67A31F}" destId="{DB43087C-89A7-420D-AFCC-B90FA616A36F}" srcOrd="0" destOrd="0" presId="urn:microsoft.com/office/officeart/2005/8/layout/lProcess2"/>
    <dgm:cxn modelId="{19C472BB-8178-44E7-BFD7-BB1BAAFBCBB5}" type="presParOf" srcId="{DB43087C-89A7-420D-AFCC-B90FA616A36F}" destId="{1B408EC0-C31E-4C74-91A4-A53CC686D2C7}" srcOrd="0" destOrd="0" presId="urn:microsoft.com/office/officeart/2005/8/layout/lProcess2"/>
    <dgm:cxn modelId="{6F39B067-5381-4226-8AAF-92FC3BD1F079}" type="presParOf" srcId="{DB43087C-89A7-420D-AFCC-B90FA616A36F}" destId="{E37F8183-1D08-4FF2-B7ED-4FE3959AE8FA}" srcOrd="1" destOrd="0" presId="urn:microsoft.com/office/officeart/2005/8/layout/lProcess2"/>
    <dgm:cxn modelId="{5518C22A-4D3A-4D72-A842-D98C3E49F50C}" type="presParOf" srcId="{DB43087C-89A7-420D-AFCC-B90FA616A36F}" destId="{AED66003-BF3A-4A61-A8AC-A7600E9637BA}" srcOrd="2" destOrd="0" presId="urn:microsoft.com/office/officeart/2005/8/layout/lProcess2"/>
    <dgm:cxn modelId="{B29C4923-7225-4321-B0E7-158C7121C9AA}" type="presParOf" srcId="{DB43087C-89A7-420D-AFCC-B90FA616A36F}" destId="{11DB4926-EBEF-4C31-A5B9-B0EA89FE2647}" srcOrd="3" destOrd="0" presId="urn:microsoft.com/office/officeart/2005/8/layout/lProcess2"/>
    <dgm:cxn modelId="{90059D64-9CB2-4B9C-AA93-0FE9D3B01F95}" type="presParOf" srcId="{DB43087C-89A7-420D-AFCC-B90FA616A36F}" destId="{C582B7ED-6E40-4E46-B9A2-134399218801}" srcOrd="4" destOrd="0" presId="urn:microsoft.com/office/officeart/2005/8/layout/lProcess2"/>
    <dgm:cxn modelId="{8AC77518-DAA4-43BC-AFEB-777B3C3B9D25}" type="presParOf" srcId="{DB43087C-89A7-420D-AFCC-B90FA616A36F}" destId="{82532A52-8B11-42A8-98F9-12D13AAE114B}" srcOrd="5" destOrd="0" presId="urn:microsoft.com/office/officeart/2005/8/layout/lProcess2"/>
    <dgm:cxn modelId="{6FF72DA0-3DC9-402D-A584-783B7941297E}" type="presParOf" srcId="{DB43087C-89A7-420D-AFCC-B90FA616A36F}" destId="{C18EDA83-6A30-4FC6-A1AB-82B7B9D8F8F9}" srcOrd="6" destOrd="0" presId="urn:microsoft.com/office/officeart/2005/8/layout/lProcess2"/>
    <dgm:cxn modelId="{9AAADE0E-7BA8-445C-97AD-A622C9897A68}" type="presParOf" srcId="{DB43087C-89A7-420D-AFCC-B90FA616A36F}" destId="{B75147B1-F94A-40E5-8FE6-AC7BB5EDABCC}" srcOrd="7" destOrd="0" presId="urn:microsoft.com/office/officeart/2005/8/layout/lProcess2"/>
    <dgm:cxn modelId="{3B430F81-A003-4792-AB65-CC35864CC346}" type="presParOf" srcId="{DB43087C-89A7-420D-AFCC-B90FA616A36F}" destId="{937EF95D-DEE2-4E60-8E3D-467111559CD3}" srcOrd="8" destOrd="0" presId="urn:microsoft.com/office/officeart/2005/8/layout/lProcess2"/>
    <dgm:cxn modelId="{2B4B54FF-C2FC-4B19-985D-196219C98BA0}" type="presParOf" srcId="{DB43087C-89A7-420D-AFCC-B90FA616A36F}" destId="{3B6BB1EA-E968-4F39-99C9-91034DBE0975}" srcOrd="9" destOrd="0" presId="urn:microsoft.com/office/officeart/2005/8/layout/lProcess2"/>
    <dgm:cxn modelId="{7627BA0C-7C50-4142-B04C-BE71CBDD9D6F}" type="presParOf" srcId="{DB43087C-89A7-420D-AFCC-B90FA616A36F}" destId="{40807C37-0B78-479C-ADE9-92F98986B92A}" srcOrd="1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77D3F29-F06A-4B03-9E7B-5AD40DE867EC}" type="doc">
      <dgm:prSet loTypeId="urn:microsoft.com/office/officeart/2005/8/layout/process4" loCatId="list" qsTypeId="urn:microsoft.com/office/officeart/2005/8/quickstyle/simple1" qsCatId="simple" csTypeId="urn:microsoft.com/office/officeart/2005/8/colors/accent0_3" csCatId="mainScheme" phldr="1"/>
      <dgm:spPr/>
      <dgm:t>
        <a:bodyPr/>
        <a:lstStyle/>
        <a:p>
          <a:endParaRPr lang="tr-TR"/>
        </a:p>
      </dgm:t>
    </dgm:pt>
    <dgm:pt modelId="{DA3774C6-4B8D-412A-B346-B322D66B9B39}">
      <dgm:prSet/>
      <dgm:spPr/>
      <dgm:t>
        <a:bodyPr/>
        <a:lstStyle/>
        <a:p>
          <a:pPr rtl="0"/>
          <a:r>
            <a:rPr lang="tr-TR" dirty="0"/>
            <a:t>Başvuru şartı</a:t>
          </a:r>
        </a:p>
      </dgm:t>
    </dgm:pt>
    <dgm:pt modelId="{B5E3A430-D10F-45DA-A618-35BB0982C88D}" type="parTrans" cxnId="{A621E0EC-1AA0-41C0-84DF-9973F4B0B31F}">
      <dgm:prSet/>
      <dgm:spPr/>
      <dgm:t>
        <a:bodyPr/>
        <a:lstStyle/>
        <a:p>
          <a:endParaRPr lang="tr-TR"/>
        </a:p>
      </dgm:t>
    </dgm:pt>
    <dgm:pt modelId="{5AD0F160-C936-48F7-B76A-2976CBAAA8F0}" type="sibTrans" cxnId="{A621E0EC-1AA0-41C0-84DF-9973F4B0B31F}">
      <dgm:prSet/>
      <dgm:spPr/>
      <dgm:t>
        <a:bodyPr/>
        <a:lstStyle/>
        <a:p>
          <a:endParaRPr lang="tr-TR"/>
        </a:p>
      </dgm:t>
    </dgm:pt>
    <dgm:pt modelId="{575BC890-3CC1-4F57-96F1-8EEF3C06EA62}">
      <dgm:prSet/>
      <dgm:spPr/>
      <dgm:t>
        <a:bodyPr/>
        <a:lstStyle/>
        <a:p>
          <a:pPr rtl="0"/>
          <a:r>
            <a:rPr lang="tr-TR" dirty="0"/>
            <a:t>Başvurulabilecek programlar</a:t>
          </a:r>
        </a:p>
      </dgm:t>
    </dgm:pt>
    <dgm:pt modelId="{5B1C2574-7518-4C59-93E4-C907AA84ECEB}" type="parTrans" cxnId="{AD9534F2-62C5-4FB8-9E4C-9C5C6E637DE9}">
      <dgm:prSet/>
      <dgm:spPr/>
      <dgm:t>
        <a:bodyPr/>
        <a:lstStyle/>
        <a:p>
          <a:endParaRPr lang="tr-TR"/>
        </a:p>
      </dgm:t>
    </dgm:pt>
    <dgm:pt modelId="{122497B3-1904-4EC8-AEB4-AE25151A3369}" type="sibTrans" cxnId="{AD9534F2-62C5-4FB8-9E4C-9C5C6E637DE9}">
      <dgm:prSet/>
      <dgm:spPr/>
      <dgm:t>
        <a:bodyPr/>
        <a:lstStyle/>
        <a:p>
          <a:endParaRPr lang="tr-TR"/>
        </a:p>
      </dgm:t>
    </dgm:pt>
    <dgm:pt modelId="{99EC3771-29FE-48F1-9BF8-8EAE85AA4D18}">
      <dgm:prSet/>
      <dgm:spPr/>
      <dgm:t>
        <a:bodyPr/>
        <a:lstStyle/>
        <a:p>
          <a:pPr rtl="0"/>
          <a:r>
            <a:rPr lang="tr-TR" dirty="0"/>
            <a:t>Başvurduğu tarihe kadar tüm derslerini başarıyla tamamlamalı</a:t>
          </a:r>
        </a:p>
      </dgm:t>
    </dgm:pt>
    <dgm:pt modelId="{9283A0B3-D5EE-47B7-963A-E678E230D51E}" type="parTrans" cxnId="{CC459FF4-5B40-43D6-ADAF-440259A54F2A}">
      <dgm:prSet/>
      <dgm:spPr/>
      <dgm:t>
        <a:bodyPr/>
        <a:lstStyle/>
        <a:p>
          <a:endParaRPr lang="tr-TR"/>
        </a:p>
      </dgm:t>
    </dgm:pt>
    <dgm:pt modelId="{31EE9A7F-8209-40E5-87FC-12581428EED4}" type="sibTrans" cxnId="{CC459FF4-5B40-43D6-ADAF-440259A54F2A}">
      <dgm:prSet/>
      <dgm:spPr/>
      <dgm:t>
        <a:bodyPr/>
        <a:lstStyle/>
        <a:p>
          <a:endParaRPr lang="tr-TR"/>
        </a:p>
      </dgm:t>
    </dgm:pt>
    <dgm:pt modelId="{6C1B637F-C3F9-4421-94FD-3864DCAE23CF}">
      <dgm:prSet/>
      <dgm:spPr/>
      <dgm:t>
        <a:bodyPr/>
        <a:lstStyle/>
        <a:p>
          <a:pPr rtl="0"/>
          <a:r>
            <a:rPr lang="tr-TR" dirty="0"/>
            <a:t>GNO en az 2,5 olmalı</a:t>
          </a:r>
        </a:p>
      </dgm:t>
    </dgm:pt>
    <dgm:pt modelId="{944C2F0B-9CD7-4F58-8109-8AD6BD90A223}" type="parTrans" cxnId="{5A39A4A6-7FC7-4195-8BEE-B604BB0903E8}">
      <dgm:prSet/>
      <dgm:spPr/>
      <dgm:t>
        <a:bodyPr/>
        <a:lstStyle/>
        <a:p>
          <a:endParaRPr lang="tr-TR"/>
        </a:p>
      </dgm:t>
    </dgm:pt>
    <dgm:pt modelId="{8FF4ED83-8EBF-49BD-956A-2EDE815C469F}" type="sibTrans" cxnId="{5A39A4A6-7FC7-4195-8BEE-B604BB0903E8}">
      <dgm:prSet/>
      <dgm:spPr/>
      <dgm:t>
        <a:bodyPr/>
        <a:lstStyle/>
        <a:p>
          <a:endParaRPr lang="tr-TR"/>
        </a:p>
      </dgm:t>
    </dgm:pt>
    <dgm:pt modelId="{70A81786-8775-43FE-81E3-BA886D07B694}">
      <dgm:prSet/>
      <dgm:spPr/>
      <dgm:t>
        <a:bodyPr/>
        <a:lstStyle/>
        <a:p>
          <a:pPr rtl="0"/>
          <a:r>
            <a:rPr lang="tr-TR" dirty="0"/>
            <a:t>Öğrenci 2. veya 3. sınıfa başlarken başvurabilir</a:t>
          </a:r>
        </a:p>
      </dgm:t>
    </dgm:pt>
    <dgm:pt modelId="{DC83DA62-8F29-4D68-8C84-0348B5E46E19}" type="parTrans" cxnId="{65EA868F-9945-4505-B408-A05C08A9EF56}">
      <dgm:prSet/>
      <dgm:spPr/>
      <dgm:t>
        <a:bodyPr/>
        <a:lstStyle/>
        <a:p>
          <a:endParaRPr lang="tr-TR"/>
        </a:p>
      </dgm:t>
    </dgm:pt>
    <dgm:pt modelId="{BED8C5DE-340D-4A67-BCC6-9D53C9F7A983}" type="sibTrans" cxnId="{65EA868F-9945-4505-B408-A05C08A9EF56}">
      <dgm:prSet/>
      <dgm:spPr/>
      <dgm:t>
        <a:bodyPr/>
        <a:lstStyle/>
        <a:p>
          <a:endParaRPr lang="tr-TR"/>
        </a:p>
      </dgm:t>
    </dgm:pt>
    <dgm:pt modelId="{6FB2D9BB-FD23-496C-AA85-ADDC911344C1}">
      <dgm:prSet/>
      <dgm:spPr/>
      <dgm:t>
        <a:bodyPr/>
        <a:lstStyle/>
        <a:p>
          <a:pPr rtl="0"/>
          <a:r>
            <a:rPr lang="tr-TR" dirty="0"/>
            <a:t>İstatistik</a:t>
          </a:r>
        </a:p>
      </dgm:t>
    </dgm:pt>
    <dgm:pt modelId="{4AB9C1E3-088B-4021-8F81-FB6993D7114F}" type="parTrans" cxnId="{A15CDF5D-D6D0-419E-8AC0-F92B6268BBC4}">
      <dgm:prSet/>
      <dgm:spPr/>
      <dgm:t>
        <a:bodyPr/>
        <a:lstStyle/>
        <a:p>
          <a:endParaRPr lang="tr-TR"/>
        </a:p>
      </dgm:t>
    </dgm:pt>
    <dgm:pt modelId="{8EF15241-38E4-4270-9A98-AC907594298A}" type="sibTrans" cxnId="{A15CDF5D-D6D0-419E-8AC0-F92B6268BBC4}">
      <dgm:prSet/>
      <dgm:spPr/>
      <dgm:t>
        <a:bodyPr/>
        <a:lstStyle/>
        <a:p>
          <a:endParaRPr lang="tr-TR"/>
        </a:p>
      </dgm:t>
    </dgm:pt>
    <dgm:pt modelId="{19878B92-DFBE-4ABE-B958-CD808CE6F218}">
      <dgm:prSet/>
      <dgm:spPr/>
      <dgm:t>
        <a:bodyPr/>
        <a:lstStyle/>
        <a:p>
          <a:pPr rtl="0"/>
          <a:r>
            <a:rPr lang="tr-TR" dirty="0"/>
            <a:t>İşletme</a:t>
          </a:r>
        </a:p>
      </dgm:t>
    </dgm:pt>
    <dgm:pt modelId="{1C24EA97-E560-4279-B55E-F587EAD60ACF}" type="parTrans" cxnId="{EC247F6E-530F-4012-8B3D-2197F35A0C55}">
      <dgm:prSet/>
      <dgm:spPr/>
      <dgm:t>
        <a:bodyPr/>
        <a:lstStyle/>
        <a:p>
          <a:endParaRPr lang="tr-TR"/>
        </a:p>
      </dgm:t>
    </dgm:pt>
    <dgm:pt modelId="{A119696E-FE70-423F-B253-62A60DFA5B96}" type="sibTrans" cxnId="{EC247F6E-530F-4012-8B3D-2197F35A0C55}">
      <dgm:prSet/>
      <dgm:spPr/>
      <dgm:t>
        <a:bodyPr/>
        <a:lstStyle/>
        <a:p>
          <a:endParaRPr lang="tr-TR"/>
        </a:p>
      </dgm:t>
    </dgm:pt>
    <dgm:pt modelId="{9EA9AAAF-B024-49EF-8047-B4E54ABE2ABD}">
      <dgm:prSet/>
      <dgm:spPr/>
      <dgm:t>
        <a:bodyPr/>
        <a:lstStyle/>
        <a:p>
          <a:pPr rtl="0"/>
          <a:r>
            <a:rPr lang="tr-TR" dirty="0"/>
            <a:t>Siyaset Bilimi ve Kamu Yönetimi</a:t>
          </a:r>
        </a:p>
      </dgm:t>
    </dgm:pt>
    <dgm:pt modelId="{DA2B1CDA-FB92-4BC5-9AB0-2FE6BDAB8647}" type="parTrans" cxnId="{C4E724BB-EA1D-45EC-8171-4BA79323D944}">
      <dgm:prSet/>
      <dgm:spPr/>
      <dgm:t>
        <a:bodyPr/>
        <a:lstStyle/>
        <a:p>
          <a:endParaRPr lang="tr-TR"/>
        </a:p>
      </dgm:t>
    </dgm:pt>
    <dgm:pt modelId="{DF36E8E5-E878-4F5A-8E93-60F0D9AC1933}" type="sibTrans" cxnId="{C4E724BB-EA1D-45EC-8171-4BA79323D944}">
      <dgm:prSet/>
      <dgm:spPr/>
      <dgm:t>
        <a:bodyPr/>
        <a:lstStyle/>
        <a:p>
          <a:endParaRPr lang="tr-TR"/>
        </a:p>
      </dgm:t>
    </dgm:pt>
    <dgm:pt modelId="{C7D1A760-988A-4C7F-AC12-469F57DDD407}">
      <dgm:prSet/>
      <dgm:spPr/>
      <dgm:t>
        <a:bodyPr/>
        <a:lstStyle/>
        <a:p>
          <a:pPr rtl="0"/>
          <a:r>
            <a:rPr lang="tr-TR" dirty="0"/>
            <a:t>Uluslararası İlişkiler</a:t>
          </a:r>
        </a:p>
      </dgm:t>
    </dgm:pt>
    <dgm:pt modelId="{D36428DD-7645-4055-A8E1-1C2DAD80A7F7}" type="parTrans" cxnId="{1A82DF63-339E-4E9F-A06D-DCEEF6AE9C89}">
      <dgm:prSet/>
      <dgm:spPr/>
      <dgm:t>
        <a:bodyPr/>
        <a:lstStyle/>
        <a:p>
          <a:endParaRPr lang="tr-TR"/>
        </a:p>
      </dgm:t>
    </dgm:pt>
    <dgm:pt modelId="{E4458AAA-01E7-49A0-99A6-5BD6A3E90AB8}" type="sibTrans" cxnId="{1A82DF63-339E-4E9F-A06D-DCEEF6AE9C89}">
      <dgm:prSet/>
      <dgm:spPr/>
      <dgm:t>
        <a:bodyPr/>
        <a:lstStyle/>
        <a:p>
          <a:endParaRPr lang="tr-TR"/>
        </a:p>
      </dgm:t>
    </dgm:pt>
    <dgm:pt modelId="{440CCCE1-3A6C-43C3-A95A-D807E4D14C93}">
      <dgm:prSet/>
      <dgm:spPr/>
      <dgm:t>
        <a:bodyPr/>
        <a:lstStyle/>
        <a:p>
          <a:pPr rtl="0"/>
          <a:r>
            <a:rPr lang="tr-TR" dirty="0"/>
            <a:t>Maliye</a:t>
          </a:r>
        </a:p>
      </dgm:t>
    </dgm:pt>
    <dgm:pt modelId="{7DCB490F-6743-4908-9880-D57556DBD655}" type="parTrans" cxnId="{CFDAE6A6-525E-4DF8-BB75-5BB1FD53B3AE}">
      <dgm:prSet/>
      <dgm:spPr/>
      <dgm:t>
        <a:bodyPr/>
        <a:lstStyle/>
        <a:p>
          <a:endParaRPr lang="tr-TR"/>
        </a:p>
      </dgm:t>
    </dgm:pt>
    <dgm:pt modelId="{A013F477-E286-4B30-81A6-17D049BF71D5}" type="sibTrans" cxnId="{CFDAE6A6-525E-4DF8-BB75-5BB1FD53B3AE}">
      <dgm:prSet/>
      <dgm:spPr/>
      <dgm:t>
        <a:bodyPr/>
        <a:lstStyle/>
        <a:p>
          <a:endParaRPr lang="tr-TR"/>
        </a:p>
      </dgm:t>
    </dgm:pt>
    <dgm:pt modelId="{4D2308F2-9CF0-4801-9242-48642F91CCF7}" type="pres">
      <dgm:prSet presAssocID="{E77D3F29-F06A-4B03-9E7B-5AD40DE867EC}" presName="Name0" presStyleCnt="0">
        <dgm:presLayoutVars>
          <dgm:dir/>
          <dgm:animLvl val="lvl"/>
          <dgm:resizeHandles val="exact"/>
        </dgm:presLayoutVars>
      </dgm:prSet>
      <dgm:spPr/>
    </dgm:pt>
    <dgm:pt modelId="{18ADE1D4-1D09-4F74-B571-A9D67D7F2334}" type="pres">
      <dgm:prSet presAssocID="{575BC890-3CC1-4F57-96F1-8EEF3C06EA62}" presName="boxAndChildren" presStyleCnt="0"/>
      <dgm:spPr/>
    </dgm:pt>
    <dgm:pt modelId="{11829321-1DC4-4C2C-A40C-4AD98D20EE96}" type="pres">
      <dgm:prSet presAssocID="{575BC890-3CC1-4F57-96F1-8EEF3C06EA62}" presName="parentTextBox" presStyleLbl="node1" presStyleIdx="0" presStyleCnt="2"/>
      <dgm:spPr/>
    </dgm:pt>
    <dgm:pt modelId="{843383E1-C11B-42C1-8CEB-0D7F56347E01}" type="pres">
      <dgm:prSet presAssocID="{575BC890-3CC1-4F57-96F1-8EEF3C06EA62}" presName="entireBox" presStyleLbl="node1" presStyleIdx="0" presStyleCnt="2"/>
      <dgm:spPr/>
    </dgm:pt>
    <dgm:pt modelId="{2B3CB3B7-448B-4C52-8F68-40CE732F5A19}" type="pres">
      <dgm:prSet presAssocID="{575BC890-3CC1-4F57-96F1-8EEF3C06EA62}" presName="descendantBox" presStyleCnt="0"/>
      <dgm:spPr/>
    </dgm:pt>
    <dgm:pt modelId="{567FCDD7-A483-478B-A8A1-258BF9D47AC5}" type="pres">
      <dgm:prSet presAssocID="{6FB2D9BB-FD23-496C-AA85-ADDC911344C1}" presName="childTextBox" presStyleLbl="fgAccFollowNode1" presStyleIdx="0" presStyleCnt="8">
        <dgm:presLayoutVars>
          <dgm:bulletEnabled val="1"/>
        </dgm:presLayoutVars>
      </dgm:prSet>
      <dgm:spPr/>
    </dgm:pt>
    <dgm:pt modelId="{64FE9989-CF35-4F9C-9072-A0465274216C}" type="pres">
      <dgm:prSet presAssocID="{19878B92-DFBE-4ABE-B958-CD808CE6F218}" presName="childTextBox" presStyleLbl="fgAccFollowNode1" presStyleIdx="1" presStyleCnt="8">
        <dgm:presLayoutVars>
          <dgm:bulletEnabled val="1"/>
        </dgm:presLayoutVars>
      </dgm:prSet>
      <dgm:spPr/>
    </dgm:pt>
    <dgm:pt modelId="{ED4BCAD5-2B1F-4652-A2A9-161619548972}" type="pres">
      <dgm:prSet presAssocID="{440CCCE1-3A6C-43C3-A95A-D807E4D14C93}" presName="childTextBox" presStyleLbl="fgAccFollowNode1" presStyleIdx="2" presStyleCnt="8">
        <dgm:presLayoutVars>
          <dgm:bulletEnabled val="1"/>
        </dgm:presLayoutVars>
      </dgm:prSet>
      <dgm:spPr/>
    </dgm:pt>
    <dgm:pt modelId="{AFA8713A-9E36-4BE9-BCAE-D144A7A7AD17}" type="pres">
      <dgm:prSet presAssocID="{9EA9AAAF-B024-49EF-8047-B4E54ABE2ABD}" presName="childTextBox" presStyleLbl="fgAccFollowNode1" presStyleIdx="3" presStyleCnt="8">
        <dgm:presLayoutVars>
          <dgm:bulletEnabled val="1"/>
        </dgm:presLayoutVars>
      </dgm:prSet>
      <dgm:spPr/>
    </dgm:pt>
    <dgm:pt modelId="{82860C2D-720E-4D01-B393-F7DE1E86B611}" type="pres">
      <dgm:prSet presAssocID="{C7D1A760-988A-4C7F-AC12-469F57DDD407}" presName="childTextBox" presStyleLbl="fgAccFollowNode1" presStyleIdx="4" presStyleCnt="8">
        <dgm:presLayoutVars>
          <dgm:bulletEnabled val="1"/>
        </dgm:presLayoutVars>
      </dgm:prSet>
      <dgm:spPr/>
    </dgm:pt>
    <dgm:pt modelId="{4904A162-9350-46B6-937A-A3F6D70C3287}" type="pres">
      <dgm:prSet presAssocID="{5AD0F160-C936-48F7-B76A-2976CBAAA8F0}" presName="sp" presStyleCnt="0"/>
      <dgm:spPr/>
    </dgm:pt>
    <dgm:pt modelId="{4A9C32E9-07B3-437E-9C5B-73B87A9C411E}" type="pres">
      <dgm:prSet presAssocID="{DA3774C6-4B8D-412A-B346-B322D66B9B39}" presName="arrowAndChildren" presStyleCnt="0"/>
      <dgm:spPr/>
    </dgm:pt>
    <dgm:pt modelId="{F92A633A-1345-45C8-9741-E7989186FA3A}" type="pres">
      <dgm:prSet presAssocID="{DA3774C6-4B8D-412A-B346-B322D66B9B39}" presName="parentTextArrow" presStyleLbl="node1" presStyleIdx="0" presStyleCnt="2"/>
      <dgm:spPr/>
    </dgm:pt>
    <dgm:pt modelId="{0AA3FE8A-2822-4928-806F-797AB28027D0}" type="pres">
      <dgm:prSet presAssocID="{DA3774C6-4B8D-412A-B346-B322D66B9B39}" presName="arrow" presStyleLbl="node1" presStyleIdx="1" presStyleCnt="2"/>
      <dgm:spPr/>
    </dgm:pt>
    <dgm:pt modelId="{76AFF832-E452-4119-B6EC-EAA5D800A411}" type="pres">
      <dgm:prSet presAssocID="{DA3774C6-4B8D-412A-B346-B322D66B9B39}" presName="descendantArrow" presStyleCnt="0"/>
      <dgm:spPr/>
    </dgm:pt>
    <dgm:pt modelId="{0D1FEC80-6630-48B0-9724-3C4164467C2E}" type="pres">
      <dgm:prSet presAssocID="{70A81786-8775-43FE-81E3-BA886D07B694}" presName="childTextArrow" presStyleLbl="fgAccFollowNode1" presStyleIdx="5" presStyleCnt="8">
        <dgm:presLayoutVars>
          <dgm:bulletEnabled val="1"/>
        </dgm:presLayoutVars>
      </dgm:prSet>
      <dgm:spPr/>
    </dgm:pt>
    <dgm:pt modelId="{5AFC2A0C-14C4-4046-BAC0-69AE1062D06B}" type="pres">
      <dgm:prSet presAssocID="{99EC3771-29FE-48F1-9BF8-8EAE85AA4D18}" presName="childTextArrow" presStyleLbl="fgAccFollowNode1" presStyleIdx="6" presStyleCnt="8">
        <dgm:presLayoutVars>
          <dgm:bulletEnabled val="1"/>
        </dgm:presLayoutVars>
      </dgm:prSet>
      <dgm:spPr/>
    </dgm:pt>
    <dgm:pt modelId="{DCB88B9D-72BF-409A-BEE6-07D42183D8D7}" type="pres">
      <dgm:prSet presAssocID="{6C1B637F-C3F9-4421-94FD-3864DCAE23CF}" presName="childTextArrow" presStyleLbl="fgAccFollowNode1" presStyleIdx="7" presStyleCnt="8">
        <dgm:presLayoutVars>
          <dgm:bulletEnabled val="1"/>
        </dgm:presLayoutVars>
      </dgm:prSet>
      <dgm:spPr/>
    </dgm:pt>
  </dgm:ptLst>
  <dgm:cxnLst>
    <dgm:cxn modelId="{3C764310-F1E6-4A44-B3AB-F2B4324AA5E4}" type="presOf" srcId="{70A81786-8775-43FE-81E3-BA886D07B694}" destId="{0D1FEC80-6630-48B0-9724-3C4164467C2E}" srcOrd="0" destOrd="0" presId="urn:microsoft.com/office/officeart/2005/8/layout/process4"/>
    <dgm:cxn modelId="{B9672124-29C9-48A5-B9B8-CF642CCCDC6B}" type="presOf" srcId="{DA3774C6-4B8D-412A-B346-B322D66B9B39}" destId="{0AA3FE8A-2822-4928-806F-797AB28027D0}" srcOrd="1" destOrd="0" presId="urn:microsoft.com/office/officeart/2005/8/layout/process4"/>
    <dgm:cxn modelId="{A15CDF5D-D6D0-419E-8AC0-F92B6268BBC4}" srcId="{575BC890-3CC1-4F57-96F1-8EEF3C06EA62}" destId="{6FB2D9BB-FD23-496C-AA85-ADDC911344C1}" srcOrd="0" destOrd="0" parTransId="{4AB9C1E3-088B-4021-8F81-FB6993D7114F}" sibTransId="{8EF15241-38E4-4270-9A98-AC907594298A}"/>
    <dgm:cxn modelId="{92DA525F-99B1-4DD5-B42C-F1C698A3FE80}" type="presOf" srcId="{99EC3771-29FE-48F1-9BF8-8EAE85AA4D18}" destId="{5AFC2A0C-14C4-4046-BAC0-69AE1062D06B}" srcOrd="0" destOrd="0" presId="urn:microsoft.com/office/officeart/2005/8/layout/process4"/>
    <dgm:cxn modelId="{DF4B5160-7A78-4E35-8880-526DB7DDBBBE}" type="presOf" srcId="{6C1B637F-C3F9-4421-94FD-3864DCAE23CF}" destId="{DCB88B9D-72BF-409A-BEE6-07D42183D8D7}" srcOrd="0" destOrd="0" presId="urn:microsoft.com/office/officeart/2005/8/layout/process4"/>
    <dgm:cxn modelId="{1A82DF63-339E-4E9F-A06D-DCEEF6AE9C89}" srcId="{575BC890-3CC1-4F57-96F1-8EEF3C06EA62}" destId="{C7D1A760-988A-4C7F-AC12-469F57DDD407}" srcOrd="4" destOrd="0" parTransId="{D36428DD-7645-4055-A8E1-1C2DAD80A7F7}" sibTransId="{E4458AAA-01E7-49A0-99A6-5BD6A3E90AB8}"/>
    <dgm:cxn modelId="{EC247F6E-530F-4012-8B3D-2197F35A0C55}" srcId="{575BC890-3CC1-4F57-96F1-8EEF3C06EA62}" destId="{19878B92-DFBE-4ABE-B958-CD808CE6F218}" srcOrd="1" destOrd="0" parTransId="{1C24EA97-E560-4279-B55E-F587EAD60ACF}" sibTransId="{A119696E-FE70-423F-B253-62A60DFA5B96}"/>
    <dgm:cxn modelId="{A5F9794F-25CE-4A6B-BCAA-3A8DF84E1518}" type="presOf" srcId="{575BC890-3CC1-4F57-96F1-8EEF3C06EA62}" destId="{843383E1-C11B-42C1-8CEB-0D7F56347E01}" srcOrd="1" destOrd="0" presId="urn:microsoft.com/office/officeart/2005/8/layout/process4"/>
    <dgm:cxn modelId="{1C425473-ED59-4317-815B-5420D133A6B0}" type="presOf" srcId="{9EA9AAAF-B024-49EF-8047-B4E54ABE2ABD}" destId="{AFA8713A-9E36-4BE9-BCAE-D144A7A7AD17}" srcOrd="0" destOrd="0" presId="urn:microsoft.com/office/officeart/2005/8/layout/process4"/>
    <dgm:cxn modelId="{65EA868F-9945-4505-B408-A05C08A9EF56}" srcId="{DA3774C6-4B8D-412A-B346-B322D66B9B39}" destId="{70A81786-8775-43FE-81E3-BA886D07B694}" srcOrd="0" destOrd="0" parTransId="{DC83DA62-8F29-4D68-8C84-0348B5E46E19}" sibTransId="{BED8C5DE-340D-4A67-BCC6-9D53C9F7A983}"/>
    <dgm:cxn modelId="{ED2E0797-FF7C-48A0-B771-F0B32B89D91D}" type="presOf" srcId="{DA3774C6-4B8D-412A-B346-B322D66B9B39}" destId="{F92A633A-1345-45C8-9741-E7989186FA3A}" srcOrd="0" destOrd="0" presId="urn:microsoft.com/office/officeart/2005/8/layout/process4"/>
    <dgm:cxn modelId="{05F41C97-5E0E-44A3-B8F3-690E2CD40F32}" type="presOf" srcId="{19878B92-DFBE-4ABE-B958-CD808CE6F218}" destId="{64FE9989-CF35-4F9C-9072-A0465274216C}" srcOrd="0" destOrd="0" presId="urn:microsoft.com/office/officeart/2005/8/layout/process4"/>
    <dgm:cxn modelId="{35C7A497-2D61-4DE6-B74E-440DFF203BCC}" type="presOf" srcId="{6FB2D9BB-FD23-496C-AA85-ADDC911344C1}" destId="{567FCDD7-A483-478B-A8A1-258BF9D47AC5}" srcOrd="0" destOrd="0" presId="urn:microsoft.com/office/officeart/2005/8/layout/process4"/>
    <dgm:cxn modelId="{9A1F9B99-798A-4F64-BF4E-8445172C89BD}" type="presOf" srcId="{440CCCE1-3A6C-43C3-A95A-D807E4D14C93}" destId="{ED4BCAD5-2B1F-4652-A2A9-161619548972}" srcOrd="0" destOrd="0" presId="urn:microsoft.com/office/officeart/2005/8/layout/process4"/>
    <dgm:cxn modelId="{5B1C949A-0526-477F-ABEC-800D010C30CE}" type="presOf" srcId="{C7D1A760-988A-4C7F-AC12-469F57DDD407}" destId="{82860C2D-720E-4D01-B393-F7DE1E86B611}" srcOrd="0" destOrd="0" presId="urn:microsoft.com/office/officeart/2005/8/layout/process4"/>
    <dgm:cxn modelId="{CF59A3A3-63E0-450C-AFB4-6E5625043AC1}" type="presOf" srcId="{575BC890-3CC1-4F57-96F1-8EEF3C06EA62}" destId="{11829321-1DC4-4C2C-A40C-4AD98D20EE96}" srcOrd="0" destOrd="0" presId="urn:microsoft.com/office/officeart/2005/8/layout/process4"/>
    <dgm:cxn modelId="{5A39A4A6-7FC7-4195-8BEE-B604BB0903E8}" srcId="{DA3774C6-4B8D-412A-B346-B322D66B9B39}" destId="{6C1B637F-C3F9-4421-94FD-3864DCAE23CF}" srcOrd="2" destOrd="0" parTransId="{944C2F0B-9CD7-4F58-8109-8AD6BD90A223}" sibTransId="{8FF4ED83-8EBF-49BD-956A-2EDE815C469F}"/>
    <dgm:cxn modelId="{CFDAE6A6-525E-4DF8-BB75-5BB1FD53B3AE}" srcId="{575BC890-3CC1-4F57-96F1-8EEF3C06EA62}" destId="{440CCCE1-3A6C-43C3-A95A-D807E4D14C93}" srcOrd="2" destOrd="0" parTransId="{7DCB490F-6743-4908-9880-D57556DBD655}" sibTransId="{A013F477-E286-4B30-81A6-17D049BF71D5}"/>
    <dgm:cxn modelId="{C4E724BB-EA1D-45EC-8171-4BA79323D944}" srcId="{575BC890-3CC1-4F57-96F1-8EEF3C06EA62}" destId="{9EA9AAAF-B024-49EF-8047-B4E54ABE2ABD}" srcOrd="3" destOrd="0" parTransId="{DA2B1CDA-FB92-4BC5-9AB0-2FE6BDAB8647}" sibTransId="{DF36E8E5-E878-4F5A-8E93-60F0D9AC1933}"/>
    <dgm:cxn modelId="{A83A3AE5-38BD-49C0-A887-991E3AEFDD8B}" type="presOf" srcId="{E77D3F29-F06A-4B03-9E7B-5AD40DE867EC}" destId="{4D2308F2-9CF0-4801-9242-48642F91CCF7}" srcOrd="0" destOrd="0" presId="urn:microsoft.com/office/officeart/2005/8/layout/process4"/>
    <dgm:cxn modelId="{A621E0EC-1AA0-41C0-84DF-9973F4B0B31F}" srcId="{E77D3F29-F06A-4B03-9E7B-5AD40DE867EC}" destId="{DA3774C6-4B8D-412A-B346-B322D66B9B39}" srcOrd="0" destOrd="0" parTransId="{B5E3A430-D10F-45DA-A618-35BB0982C88D}" sibTransId="{5AD0F160-C936-48F7-B76A-2976CBAAA8F0}"/>
    <dgm:cxn modelId="{AD9534F2-62C5-4FB8-9E4C-9C5C6E637DE9}" srcId="{E77D3F29-F06A-4B03-9E7B-5AD40DE867EC}" destId="{575BC890-3CC1-4F57-96F1-8EEF3C06EA62}" srcOrd="1" destOrd="0" parTransId="{5B1C2574-7518-4C59-93E4-C907AA84ECEB}" sibTransId="{122497B3-1904-4EC8-AEB4-AE25151A3369}"/>
    <dgm:cxn modelId="{CC459FF4-5B40-43D6-ADAF-440259A54F2A}" srcId="{DA3774C6-4B8D-412A-B346-B322D66B9B39}" destId="{99EC3771-29FE-48F1-9BF8-8EAE85AA4D18}" srcOrd="1" destOrd="0" parTransId="{9283A0B3-D5EE-47B7-963A-E678E230D51E}" sibTransId="{31EE9A7F-8209-40E5-87FC-12581428EED4}"/>
    <dgm:cxn modelId="{82C95AD7-012E-4644-81C8-4E3C1ACF6B87}" type="presParOf" srcId="{4D2308F2-9CF0-4801-9242-48642F91CCF7}" destId="{18ADE1D4-1D09-4F74-B571-A9D67D7F2334}" srcOrd="0" destOrd="0" presId="urn:microsoft.com/office/officeart/2005/8/layout/process4"/>
    <dgm:cxn modelId="{433A9E9B-907E-47A5-BFAF-72A678C21D5F}" type="presParOf" srcId="{18ADE1D4-1D09-4F74-B571-A9D67D7F2334}" destId="{11829321-1DC4-4C2C-A40C-4AD98D20EE96}" srcOrd="0" destOrd="0" presId="urn:microsoft.com/office/officeart/2005/8/layout/process4"/>
    <dgm:cxn modelId="{B84DBB8B-41D3-48B7-9FF9-76D6499C1E68}" type="presParOf" srcId="{18ADE1D4-1D09-4F74-B571-A9D67D7F2334}" destId="{843383E1-C11B-42C1-8CEB-0D7F56347E01}" srcOrd="1" destOrd="0" presId="urn:microsoft.com/office/officeart/2005/8/layout/process4"/>
    <dgm:cxn modelId="{D9C6C645-4AA4-459E-9951-06542BBC3316}" type="presParOf" srcId="{18ADE1D4-1D09-4F74-B571-A9D67D7F2334}" destId="{2B3CB3B7-448B-4C52-8F68-40CE732F5A19}" srcOrd="2" destOrd="0" presId="urn:microsoft.com/office/officeart/2005/8/layout/process4"/>
    <dgm:cxn modelId="{90B50E1A-DCC2-45D7-9ED1-8FF37A9E4E66}" type="presParOf" srcId="{2B3CB3B7-448B-4C52-8F68-40CE732F5A19}" destId="{567FCDD7-A483-478B-A8A1-258BF9D47AC5}" srcOrd="0" destOrd="0" presId="urn:microsoft.com/office/officeart/2005/8/layout/process4"/>
    <dgm:cxn modelId="{9C56D0E7-91A2-477E-AA55-AD62B00CA27C}" type="presParOf" srcId="{2B3CB3B7-448B-4C52-8F68-40CE732F5A19}" destId="{64FE9989-CF35-4F9C-9072-A0465274216C}" srcOrd="1" destOrd="0" presId="urn:microsoft.com/office/officeart/2005/8/layout/process4"/>
    <dgm:cxn modelId="{B9EBF635-9422-45E0-ABA0-95BE2A98A85A}" type="presParOf" srcId="{2B3CB3B7-448B-4C52-8F68-40CE732F5A19}" destId="{ED4BCAD5-2B1F-4652-A2A9-161619548972}" srcOrd="2" destOrd="0" presId="urn:microsoft.com/office/officeart/2005/8/layout/process4"/>
    <dgm:cxn modelId="{33D803CA-5DD0-4A4C-8BD0-CACB61B4E453}" type="presParOf" srcId="{2B3CB3B7-448B-4C52-8F68-40CE732F5A19}" destId="{AFA8713A-9E36-4BE9-BCAE-D144A7A7AD17}" srcOrd="3" destOrd="0" presId="urn:microsoft.com/office/officeart/2005/8/layout/process4"/>
    <dgm:cxn modelId="{7776DD2E-E35A-4AE8-AB5E-CA05EF383E66}" type="presParOf" srcId="{2B3CB3B7-448B-4C52-8F68-40CE732F5A19}" destId="{82860C2D-720E-4D01-B393-F7DE1E86B611}" srcOrd="4" destOrd="0" presId="urn:microsoft.com/office/officeart/2005/8/layout/process4"/>
    <dgm:cxn modelId="{BF16E253-859A-493C-9AC5-D8C2465DE0D7}" type="presParOf" srcId="{4D2308F2-9CF0-4801-9242-48642F91CCF7}" destId="{4904A162-9350-46B6-937A-A3F6D70C3287}" srcOrd="1" destOrd="0" presId="urn:microsoft.com/office/officeart/2005/8/layout/process4"/>
    <dgm:cxn modelId="{4B619697-0252-43CB-864B-104B144C9A38}" type="presParOf" srcId="{4D2308F2-9CF0-4801-9242-48642F91CCF7}" destId="{4A9C32E9-07B3-437E-9C5B-73B87A9C411E}" srcOrd="2" destOrd="0" presId="urn:microsoft.com/office/officeart/2005/8/layout/process4"/>
    <dgm:cxn modelId="{04B76C09-74F2-489C-8D96-035C79803EDB}" type="presParOf" srcId="{4A9C32E9-07B3-437E-9C5B-73B87A9C411E}" destId="{F92A633A-1345-45C8-9741-E7989186FA3A}" srcOrd="0" destOrd="0" presId="urn:microsoft.com/office/officeart/2005/8/layout/process4"/>
    <dgm:cxn modelId="{C3B9AF70-7D52-4719-8535-5EF2DF9C234C}" type="presParOf" srcId="{4A9C32E9-07B3-437E-9C5B-73B87A9C411E}" destId="{0AA3FE8A-2822-4928-806F-797AB28027D0}" srcOrd="1" destOrd="0" presId="urn:microsoft.com/office/officeart/2005/8/layout/process4"/>
    <dgm:cxn modelId="{5954FCD4-EBEA-4564-91B7-23A9DFD02BCC}" type="presParOf" srcId="{4A9C32E9-07B3-437E-9C5B-73B87A9C411E}" destId="{76AFF832-E452-4119-B6EC-EAA5D800A411}" srcOrd="2" destOrd="0" presId="urn:microsoft.com/office/officeart/2005/8/layout/process4"/>
    <dgm:cxn modelId="{5FA67780-7705-46A1-A5DC-0BB25E4BCDC8}" type="presParOf" srcId="{76AFF832-E452-4119-B6EC-EAA5D800A411}" destId="{0D1FEC80-6630-48B0-9724-3C4164467C2E}" srcOrd="0" destOrd="0" presId="urn:microsoft.com/office/officeart/2005/8/layout/process4"/>
    <dgm:cxn modelId="{7F3FB1A6-A91F-4D3B-BDDB-DEC455F5F79A}" type="presParOf" srcId="{76AFF832-E452-4119-B6EC-EAA5D800A411}" destId="{5AFC2A0C-14C4-4046-BAC0-69AE1062D06B}" srcOrd="1" destOrd="0" presId="urn:microsoft.com/office/officeart/2005/8/layout/process4"/>
    <dgm:cxn modelId="{8387A4E2-1DC4-4107-907E-C9F06BE75855}" type="presParOf" srcId="{76AFF832-E452-4119-B6EC-EAA5D800A411}" destId="{DCB88B9D-72BF-409A-BEE6-07D42183D8D7}"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31A8861-5896-4742-BF92-7F0DD001459A}" type="doc">
      <dgm:prSet loTypeId="urn:microsoft.com/office/officeart/2005/8/layout/pList2" loCatId="list" qsTypeId="urn:microsoft.com/office/officeart/2005/8/quickstyle/simple1" qsCatId="simple" csTypeId="urn:microsoft.com/office/officeart/2005/8/colors/colorful1" csCatId="colorful" phldr="1"/>
      <dgm:spPr/>
      <dgm:t>
        <a:bodyPr/>
        <a:lstStyle/>
        <a:p>
          <a:endParaRPr lang="tr-TR"/>
        </a:p>
      </dgm:t>
    </dgm:pt>
    <dgm:pt modelId="{2DB5A5FA-4D25-43F6-A61C-DB55968C4E59}">
      <dgm:prSet/>
      <dgm:spPr/>
      <dgm:t>
        <a:bodyPr/>
        <a:lstStyle/>
        <a:p>
          <a:pPr rtl="0"/>
          <a:r>
            <a:rPr lang="tr-TR" dirty="0"/>
            <a:t>Kişisel Gelişim Kulübü</a:t>
          </a:r>
        </a:p>
      </dgm:t>
    </dgm:pt>
    <dgm:pt modelId="{5625AFA4-B213-4520-A00D-B2CAB30D9B83}" type="parTrans" cxnId="{7D954BF7-1C1D-40A6-BA11-C181D053208F}">
      <dgm:prSet/>
      <dgm:spPr/>
      <dgm:t>
        <a:bodyPr/>
        <a:lstStyle/>
        <a:p>
          <a:endParaRPr lang="tr-TR"/>
        </a:p>
      </dgm:t>
    </dgm:pt>
    <dgm:pt modelId="{4DF07545-686B-4817-A22B-1D16095B23C8}" type="sibTrans" cxnId="{7D954BF7-1C1D-40A6-BA11-C181D053208F}">
      <dgm:prSet/>
      <dgm:spPr/>
      <dgm:t>
        <a:bodyPr/>
        <a:lstStyle/>
        <a:p>
          <a:endParaRPr lang="tr-TR"/>
        </a:p>
      </dgm:t>
    </dgm:pt>
    <dgm:pt modelId="{24738459-29BC-4676-81B0-8F9B60D55B29}">
      <dgm:prSet/>
      <dgm:spPr/>
      <dgm:t>
        <a:bodyPr/>
        <a:lstStyle/>
        <a:p>
          <a:pPr rtl="0"/>
          <a:r>
            <a:rPr lang="tr-TR" dirty="0"/>
            <a:t>Toplum Gönüllüleri Kulübü</a:t>
          </a:r>
        </a:p>
      </dgm:t>
    </dgm:pt>
    <dgm:pt modelId="{7F7DD376-BBAB-4675-B77C-C9F4C356863C}" type="parTrans" cxnId="{B070EF70-B631-4C5D-B0CE-DF3E9D925C9A}">
      <dgm:prSet/>
      <dgm:spPr/>
      <dgm:t>
        <a:bodyPr/>
        <a:lstStyle/>
        <a:p>
          <a:endParaRPr lang="tr-TR"/>
        </a:p>
      </dgm:t>
    </dgm:pt>
    <dgm:pt modelId="{CE7DA022-6DE9-4A41-B1FC-68B1E0120E4F}" type="sibTrans" cxnId="{B070EF70-B631-4C5D-B0CE-DF3E9D925C9A}">
      <dgm:prSet/>
      <dgm:spPr/>
      <dgm:t>
        <a:bodyPr/>
        <a:lstStyle/>
        <a:p>
          <a:endParaRPr lang="tr-TR"/>
        </a:p>
      </dgm:t>
    </dgm:pt>
    <dgm:pt modelId="{E2827058-8566-4552-8CEF-D91F10795EC6}">
      <dgm:prSet/>
      <dgm:spPr/>
      <dgm:t>
        <a:bodyPr/>
        <a:lstStyle/>
        <a:p>
          <a:pPr rtl="0"/>
          <a:r>
            <a:rPr lang="tr-TR" dirty="0"/>
            <a:t>Uluslararası İlişkiler Kulübü</a:t>
          </a:r>
        </a:p>
      </dgm:t>
    </dgm:pt>
    <dgm:pt modelId="{52361F1F-6FE4-4D66-8794-7DC934885649}" type="parTrans" cxnId="{0AB066F2-2A6B-4E03-AD1A-EE7054E1C236}">
      <dgm:prSet/>
      <dgm:spPr/>
      <dgm:t>
        <a:bodyPr/>
        <a:lstStyle/>
        <a:p>
          <a:endParaRPr lang="tr-TR"/>
        </a:p>
      </dgm:t>
    </dgm:pt>
    <dgm:pt modelId="{872361BB-B48A-4A21-BD6D-24BA99E62AF1}" type="sibTrans" cxnId="{0AB066F2-2A6B-4E03-AD1A-EE7054E1C236}">
      <dgm:prSet/>
      <dgm:spPr/>
      <dgm:t>
        <a:bodyPr/>
        <a:lstStyle/>
        <a:p>
          <a:endParaRPr lang="tr-TR"/>
        </a:p>
      </dgm:t>
    </dgm:pt>
    <dgm:pt modelId="{46C59B46-67F3-4641-A75F-EC611EC554D0}">
      <dgm:prSet/>
      <dgm:spPr/>
      <dgm:t>
        <a:bodyPr/>
        <a:lstStyle/>
        <a:p>
          <a:pPr rtl="0"/>
          <a:r>
            <a:rPr lang="tr-TR" dirty="0"/>
            <a:t>Genç Girişimciler Kulübü</a:t>
          </a:r>
        </a:p>
      </dgm:t>
    </dgm:pt>
    <dgm:pt modelId="{DB3FB237-9ECC-4438-BD60-3C808D5C312B}" type="parTrans" cxnId="{54FC24C8-B3DA-4348-A10D-93A53CD4694D}">
      <dgm:prSet/>
      <dgm:spPr/>
      <dgm:t>
        <a:bodyPr/>
        <a:lstStyle/>
        <a:p>
          <a:endParaRPr lang="tr-TR"/>
        </a:p>
      </dgm:t>
    </dgm:pt>
    <dgm:pt modelId="{AAF44EDB-D894-441F-8C40-4A8892AA7465}" type="sibTrans" cxnId="{54FC24C8-B3DA-4348-A10D-93A53CD4694D}">
      <dgm:prSet/>
      <dgm:spPr/>
      <dgm:t>
        <a:bodyPr/>
        <a:lstStyle/>
        <a:p>
          <a:endParaRPr lang="tr-TR"/>
        </a:p>
      </dgm:t>
    </dgm:pt>
    <dgm:pt modelId="{1D89A542-25A6-45ED-A15E-3223986DBB67}">
      <dgm:prSet/>
      <dgm:spPr/>
      <dgm:t>
        <a:bodyPr/>
        <a:lstStyle/>
        <a:p>
          <a:pPr rtl="0"/>
          <a:r>
            <a:rPr lang="tr-TR" dirty="0"/>
            <a:t>İşletme ve Ekonomi Kulübü</a:t>
          </a:r>
        </a:p>
      </dgm:t>
    </dgm:pt>
    <dgm:pt modelId="{77A53285-7849-462E-8F93-876A25683FEA}" type="parTrans" cxnId="{BA783C99-1C28-4D29-89F6-CD12BA433AB3}">
      <dgm:prSet/>
      <dgm:spPr/>
      <dgm:t>
        <a:bodyPr/>
        <a:lstStyle/>
        <a:p>
          <a:endParaRPr lang="tr-TR"/>
        </a:p>
      </dgm:t>
    </dgm:pt>
    <dgm:pt modelId="{9B549173-6360-4587-ADBC-E28816B28FFD}" type="sibTrans" cxnId="{BA783C99-1C28-4D29-89F6-CD12BA433AB3}">
      <dgm:prSet/>
      <dgm:spPr/>
      <dgm:t>
        <a:bodyPr/>
        <a:lstStyle/>
        <a:p>
          <a:endParaRPr lang="tr-TR"/>
        </a:p>
      </dgm:t>
    </dgm:pt>
    <dgm:pt modelId="{B2CE78CB-C02D-4CA7-9B36-F959CA64E03A}">
      <dgm:prSet/>
      <dgm:spPr/>
      <dgm:t>
        <a:bodyPr/>
        <a:lstStyle/>
        <a:p>
          <a:pPr rtl="0"/>
          <a:r>
            <a:rPr lang="tr-TR" dirty="0"/>
            <a:t>Siyaset Bilimi ve Kamu Yönetimi Kulübü</a:t>
          </a:r>
        </a:p>
      </dgm:t>
    </dgm:pt>
    <dgm:pt modelId="{D6DE8D79-5568-4869-812A-824A871085A7}" type="parTrans" cxnId="{5E3834B8-9F61-4DEC-A885-5325A9C9F765}">
      <dgm:prSet/>
      <dgm:spPr/>
      <dgm:t>
        <a:bodyPr/>
        <a:lstStyle/>
        <a:p>
          <a:endParaRPr lang="tr-TR"/>
        </a:p>
      </dgm:t>
    </dgm:pt>
    <dgm:pt modelId="{2169D5EE-BA3A-4E60-8404-BF59D02BA3A7}" type="sibTrans" cxnId="{5E3834B8-9F61-4DEC-A885-5325A9C9F765}">
      <dgm:prSet/>
      <dgm:spPr/>
      <dgm:t>
        <a:bodyPr/>
        <a:lstStyle/>
        <a:p>
          <a:endParaRPr lang="tr-TR"/>
        </a:p>
      </dgm:t>
    </dgm:pt>
    <dgm:pt modelId="{BCA6F671-694A-41F8-8483-782A5AB4D9CD}">
      <dgm:prSet/>
      <dgm:spPr/>
      <dgm:t>
        <a:bodyPr/>
        <a:lstStyle/>
        <a:p>
          <a:pPr rtl="0"/>
          <a:r>
            <a:rPr lang="tr-TR" dirty="0"/>
            <a:t>Maliye Kulübü</a:t>
          </a:r>
        </a:p>
      </dgm:t>
    </dgm:pt>
    <dgm:pt modelId="{0E10C3CF-7277-4A89-81F3-D76451552173}" type="parTrans" cxnId="{A5D662A3-D3C5-4EBC-94CA-52A678460EFC}">
      <dgm:prSet/>
      <dgm:spPr/>
      <dgm:t>
        <a:bodyPr/>
        <a:lstStyle/>
        <a:p>
          <a:endParaRPr lang="tr-TR"/>
        </a:p>
      </dgm:t>
    </dgm:pt>
    <dgm:pt modelId="{19B883C6-5EFF-40C7-8A3C-ECA85C5A2821}" type="sibTrans" cxnId="{A5D662A3-D3C5-4EBC-94CA-52A678460EFC}">
      <dgm:prSet/>
      <dgm:spPr/>
      <dgm:t>
        <a:bodyPr/>
        <a:lstStyle/>
        <a:p>
          <a:endParaRPr lang="tr-TR"/>
        </a:p>
      </dgm:t>
    </dgm:pt>
    <dgm:pt modelId="{A2377D42-66FE-4E5E-891B-3B98FF1DF10F}" type="pres">
      <dgm:prSet presAssocID="{631A8861-5896-4742-BF92-7F0DD001459A}" presName="Name0" presStyleCnt="0">
        <dgm:presLayoutVars>
          <dgm:dir/>
          <dgm:resizeHandles val="exact"/>
        </dgm:presLayoutVars>
      </dgm:prSet>
      <dgm:spPr/>
    </dgm:pt>
    <dgm:pt modelId="{3D8F8057-9566-4221-A514-F76FD4073889}" type="pres">
      <dgm:prSet presAssocID="{631A8861-5896-4742-BF92-7F0DD001459A}" presName="bkgdShp" presStyleLbl="alignAccFollowNode1" presStyleIdx="0" presStyleCnt="1"/>
      <dgm:spPr/>
    </dgm:pt>
    <dgm:pt modelId="{0FDFA992-2502-49FB-A684-0C3AB493CDEC}" type="pres">
      <dgm:prSet presAssocID="{631A8861-5896-4742-BF92-7F0DD001459A}" presName="linComp" presStyleCnt="0"/>
      <dgm:spPr/>
    </dgm:pt>
    <dgm:pt modelId="{97B83CB5-6E9C-4093-AB04-7C84725BA4BD}" type="pres">
      <dgm:prSet presAssocID="{2DB5A5FA-4D25-43F6-A61C-DB55968C4E59}" presName="compNode" presStyleCnt="0"/>
      <dgm:spPr/>
    </dgm:pt>
    <dgm:pt modelId="{67563214-4413-4507-8D3F-354DF5A89F52}" type="pres">
      <dgm:prSet presAssocID="{2DB5A5FA-4D25-43F6-A61C-DB55968C4E59}" presName="node" presStyleLbl="node1" presStyleIdx="0" presStyleCnt="7">
        <dgm:presLayoutVars>
          <dgm:bulletEnabled val="1"/>
        </dgm:presLayoutVars>
      </dgm:prSet>
      <dgm:spPr/>
    </dgm:pt>
    <dgm:pt modelId="{701C7187-32D1-47BB-847F-CE254F465E9E}" type="pres">
      <dgm:prSet presAssocID="{2DB5A5FA-4D25-43F6-A61C-DB55968C4E59}" presName="invisiNode" presStyleLbl="node1" presStyleIdx="0" presStyleCnt="7"/>
      <dgm:spPr/>
    </dgm:pt>
    <dgm:pt modelId="{185EB6B3-9320-424D-87D1-F5BE659D9EB6}" type="pres">
      <dgm:prSet presAssocID="{2DB5A5FA-4D25-43F6-A61C-DB55968C4E59}" presName="imagNode" presStyleLbl="fgImgPlace1" presStyleIdx="0" presStyleCnt="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79D3B7A9-F126-4239-9431-5F37C70EC74C}" type="pres">
      <dgm:prSet presAssocID="{4DF07545-686B-4817-A22B-1D16095B23C8}" presName="sibTrans" presStyleLbl="sibTrans2D1" presStyleIdx="0" presStyleCnt="0"/>
      <dgm:spPr/>
    </dgm:pt>
    <dgm:pt modelId="{3A04FFA0-C049-4C6B-B619-7AC3C55F4973}" type="pres">
      <dgm:prSet presAssocID="{24738459-29BC-4676-81B0-8F9B60D55B29}" presName="compNode" presStyleCnt="0"/>
      <dgm:spPr/>
    </dgm:pt>
    <dgm:pt modelId="{8D4E3F9B-801A-4208-80FB-2CF737A01876}" type="pres">
      <dgm:prSet presAssocID="{24738459-29BC-4676-81B0-8F9B60D55B29}" presName="node" presStyleLbl="node1" presStyleIdx="1" presStyleCnt="7">
        <dgm:presLayoutVars>
          <dgm:bulletEnabled val="1"/>
        </dgm:presLayoutVars>
      </dgm:prSet>
      <dgm:spPr/>
    </dgm:pt>
    <dgm:pt modelId="{C577FA96-E02B-4F38-AE95-634FA3117785}" type="pres">
      <dgm:prSet presAssocID="{24738459-29BC-4676-81B0-8F9B60D55B29}" presName="invisiNode" presStyleLbl="node1" presStyleIdx="1" presStyleCnt="7"/>
      <dgm:spPr/>
    </dgm:pt>
    <dgm:pt modelId="{2E7C91FF-6F71-49CB-9C4E-3C09AE1FCF18}" type="pres">
      <dgm:prSet presAssocID="{24738459-29BC-4676-81B0-8F9B60D55B29}" presName="imagNode"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7B4E6902-1303-48F1-98AB-58AEFAEE4DC6}" type="pres">
      <dgm:prSet presAssocID="{CE7DA022-6DE9-4A41-B1FC-68B1E0120E4F}" presName="sibTrans" presStyleLbl="sibTrans2D1" presStyleIdx="0" presStyleCnt="0"/>
      <dgm:spPr/>
    </dgm:pt>
    <dgm:pt modelId="{6A2CA6E9-C235-4192-A2C3-EC44BCD39B7A}" type="pres">
      <dgm:prSet presAssocID="{E2827058-8566-4552-8CEF-D91F10795EC6}" presName="compNode" presStyleCnt="0"/>
      <dgm:spPr/>
    </dgm:pt>
    <dgm:pt modelId="{B7EA66A1-FA38-43EB-B967-CB291D9C12B8}" type="pres">
      <dgm:prSet presAssocID="{E2827058-8566-4552-8CEF-D91F10795EC6}" presName="node" presStyleLbl="node1" presStyleIdx="2" presStyleCnt="7">
        <dgm:presLayoutVars>
          <dgm:bulletEnabled val="1"/>
        </dgm:presLayoutVars>
      </dgm:prSet>
      <dgm:spPr/>
    </dgm:pt>
    <dgm:pt modelId="{FCE61033-F063-4411-BF9F-1D84C6E6CC82}" type="pres">
      <dgm:prSet presAssocID="{E2827058-8566-4552-8CEF-D91F10795EC6}" presName="invisiNode" presStyleLbl="node1" presStyleIdx="2" presStyleCnt="7"/>
      <dgm:spPr/>
    </dgm:pt>
    <dgm:pt modelId="{BB85485E-BC91-427D-8FCC-618C15282C9C}" type="pres">
      <dgm:prSet presAssocID="{E2827058-8566-4552-8CEF-D91F10795EC6}" presName="imagNode"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313225C2-84C5-45CC-A396-44D8E1321E0D}" type="pres">
      <dgm:prSet presAssocID="{872361BB-B48A-4A21-BD6D-24BA99E62AF1}" presName="sibTrans" presStyleLbl="sibTrans2D1" presStyleIdx="0" presStyleCnt="0"/>
      <dgm:spPr/>
    </dgm:pt>
    <dgm:pt modelId="{7E2B7C15-8699-44B5-B44D-2385C4B80640}" type="pres">
      <dgm:prSet presAssocID="{46C59B46-67F3-4641-A75F-EC611EC554D0}" presName="compNode" presStyleCnt="0"/>
      <dgm:spPr/>
    </dgm:pt>
    <dgm:pt modelId="{02DC7D0A-E810-45F1-8886-EA0F999D8643}" type="pres">
      <dgm:prSet presAssocID="{46C59B46-67F3-4641-A75F-EC611EC554D0}" presName="node" presStyleLbl="node1" presStyleIdx="3" presStyleCnt="7">
        <dgm:presLayoutVars>
          <dgm:bulletEnabled val="1"/>
        </dgm:presLayoutVars>
      </dgm:prSet>
      <dgm:spPr/>
    </dgm:pt>
    <dgm:pt modelId="{2B9EC85C-B5F3-4B3F-9D63-CF93E2C420AE}" type="pres">
      <dgm:prSet presAssocID="{46C59B46-67F3-4641-A75F-EC611EC554D0}" presName="invisiNode" presStyleLbl="node1" presStyleIdx="3" presStyleCnt="7"/>
      <dgm:spPr/>
    </dgm:pt>
    <dgm:pt modelId="{9E31FC5A-93F3-4222-9F53-265DFA75F8DC}" type="pres">
      <dgm:prSet presAssocID="{46C59B46-67F3-4641-A75F-EC611EC554D0}"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4626D5BD-DE19-4566-89AC-2C387B7B0C53}" type="pres">
      <dgm:prSet presAssocID="{AAF44EDB-D894-441F-8C40-4A8892AA7465}" presName="sibTrans" presStyleLbl="sibTrans2D1" presStyleIdx="0" presStyleCnt="0"/>
      <dgm:spPr/>
    </dgm:pt>
    <dgm:pt modelId="{4AF69A0B-B29E-42EA-A035-852E934083C0}" type="pres">
      <dgm:prSet presAssocID="{1D89A542-25A6-45ED-A15E-3223986DBB67}" presName="compNode" presStyleCnt="0"/>
      <dgm:spPr/>
    </dgm:pt>
    <dgm:pt modelId="{890A9DA2-4811-4620-B044-6200F3C39C6B}" type="pres">
      <dgm:prSet presAssocID="{1D89A542-25A6-45ED-A15E-3223986DBB67}" presName="node" presStyleLbl="node1" presStyleIdx="4" presStyleCnt="7">
        <dgm:presLayoutVars>
          <dgm:bulletEnabled val="1"/>
        </dgm:presLayoutVars>
      </dgm:prSet>
      <dgm:spPr/>
    </dgm:pt>
    <dgm:pt modelId="{0CB53A16-B362-4B67-A3BF-6D1DB2F5F2EA}" type="pres">
      <dgm:prSet presAssocID="{1D89A542-25A6-45ED-A15E-3223986DBB67}" presName="invisiNode" presStyleLbl="node1" presStyleIdx="4" presStyleCnt="7"/>
      <dgm:spPr/>
    </dgm:pt>
    <dgm:pt modelId="{A550EF39-02E3-432F-BAD0-C547F4E3AEAD}" type="pres">
      <dgm:prSet presAssocID="{1D89A542-25A6-45ED-A15E-3223986DBB67}" presName="imagNode" presStyleLbl="fgImgPlace1" presStyleIdx="4" presStyleCnt="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dgm:spPr>
    </dgm:pt>
    <dgm:pt modelId="{2790A17A-2922-4CC8-957E-E9832459B5C9}" type="pres">
      <dgm:prSet presAssocID="{9B549173-6360-4587-ADBC-E28816B28FFD}" presName="sibTrans" presStyleLbl="sibTrans2D1" presStyleIdx="0" presStyleCnt="0"/>
      <dgm:spPr/>
    </dgm:pt>
    <dgm:pt modelId="{182EEF08-98CB-4985-8B0F-B9F9912EF460}" type="pres">
      <dgm:prSet presAssocID="{B2CE78CB-C02D-4CA7-9B36-F959CA64E03A}" presName="compNode" presStyleCnt="0"/>
      <dgm:spPr/>
    </dgm:pt>
    <dgm:pt modelId="{2586EF7A-4678-4176-92CD-407E799518E6}" type="pres">
      <dgm:prSet presAssocID="{B2CE78CB-C02D-4CA7-9B36-F959CA64E03A}" presName="node" presStyleLbl="node1" presStyleIdx="5" presStyleCnt="7">
        <dgm:presLayoutVars>
          <dgm:bulletEnabled val="1"/>
        </dgm:presLayoutVars>
      </dgm:prSet>
      <dgm:spPr/>
    </dgm:pt>
    <dgm:pt modelId="{74A8BF2E-F96B-4F87-AAB9-5D5E699FC7BF}" type="pres">
      <dgm:prSet presAssocID="{B2CE78CB-C02D-4CA7-9B36-F959CA64E03A}" presName="invisiNode" presStyleLbl="node1" presStyleIdx="5" presStyleCnt="7"/>
      <dgm:spPr/>
    </dgm:pt>
    <dgm:pt modelId="{1CEE5413-0E5E-40B1-BAA7-66E457897CFE}" type="pres">
      <dgm:prSet presAssocID="{B2CE78CB-C02D-4CA7-9B36-F959CA64E03A}"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0A9EDF6B-1858-402A-BDEA-C792A6123B63}" type="pres">
      <dgm:prSet presAssocID="{2169D5EE-BA3A-4E60-8404-BF59D02BA3A7}" presName="sibTrans" presStyleLbl="sibTrans2D1" presStyleIdx="0" presStyleCnt="0"/>
      <dgm:spPr/>
    </dgm:pt>
    <dgm:pt modelId="{AFA664E0-0538-4BB4-937C-3B8759DDB3B7}" type="pres">
      <dgm:prSet presAssocID="{BCA6F671-694A-41F8-8483-782A5AB4D9CD}" presName="compNode" presStyleCnt="0"/>
      <dgm:spPr/>
    </dgm:pt>
    <dgm:pt modelId="{4F55BF68-155A-4A98-819B-00FDC7778970}" type="pres">
      <dgm:prSet presAssocID="{BCA6F671-694A-41F8-8483-782A5AB4D9CD}" presName="node" presStyleLbl="node1" presStyleIdx="6" presStyleCnt="7">
        <dgm:presLayoutVars>
          <dgm:bulletEnabled val="1"/>
        </dgm:presLayoutVars>
      </dgm:prSet>
      <dgm:spPr/>
    </dgm:pt>
    <dgm:pt modelId="{24E458A8-04EA-4DA0-ABA2-7949270C100B}" type="pres">
      <dgm:prSet presAssocID="{BCA6F671-694A-41F8-8483-782A5AB4D9CD}" presName="invisiNode" presStyleLbl="node1" presStyleIdx="6" presStyleCnt="7"/>
      <dgm:spPr/>
    </dgm:pt>
    <dgm:pt modelId="{F7393565-9FAD-4863-B72F-69076C9553BC}" type="pres">
      <dgm:prSet presAssocID="{BCA6F671-694A-41F8-8483-782A5AB4D9CD}" presName="imagNode" presStyleLbl="fgImgPlace1" presStyleIdx="6" presStyleCnt="7"/>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93BC250C-E1CD-4BAB-80CB-B9DE6C666B3E}" type="presOf" srcId="{B2CE78CB-C02D-4CA7-9B36-F959CA64E03A}" destId="{2586EF7A-4678-4176-92CD-407E799518E6}" srcOrd="0" destOrd="0" presId="urn:microsoft.com/office/officeart/2005/8/layout/pList2"/>
    <dgm:cxn modelId="{52C23B1C-F68D-4F9B-9BD3-3A8726997A63}" type="presOf" srcId="{2DB5A5FA-4D25-43F6-A61C-DB55968C4E59}" destId="{67563214-4413-4507-8D3F-354DF5A89F52}" srcOrd="0" destOrd="0" presId="urn:microsoft.com/office/officeart/2005/8/layout/pList2"/>
    <dgm:cxn modelId="{41E4115E-5691-4023-86AD-D98515275D2B}" type="presOf" srcId="{AAF44EDB-D894-441F-8C40-4A8892AA7465}" destId="{4626D5BD-DE19-4566-89AC-2C387B7B0C53}" srcOrd="0" destOrd="0" presId="urn:microsoft.com/office/officeart/2005/8/layout/pList2"/>
    <dgm:cxn modelId="{DB300A60-263E-45A4-A105-878804BAAAA4}" type="presOf" srcId="{BCA6F671-694A-41F8-8483-782A5AB4D9CD}" destId="{4F55BF68-155A-4A98-819B-00FDC7778970}" srcOrd="0" destOrd="0" presId="urn:microsoft.com/office/officeart/2005/8/layout/pList2"/>
    <dgm:cxn modelId="{B070EF70-B631-4C5D-B0CE-DF3E9D925C9A}" srcId="{631A8861-5896-4742-BF92-7F0DD001459A}" destId="{24738459-29BC-4676-81B0-8F9B60D55B29}" srcOrd="1" destOrd="0" parTransId="{7F7DD376-BBAB-4675-B77C-C9F4C356863C}" sibTransId="{CE7DA022-6DE9-4A41-B1FC-68B1E0120E4F}"/>
    <dgm:cxn modelId="{C77B1775-4F5F-4FAB-8D47-09B80159AF67}" type="presOf" srcId="{9B549173-6360-4587-ADBC-E28816B28FFD}" destId="{2790A17A-2922-4CC8-957E-E9832459B5C9}" srcOrd="0" destOrd="0" presId="urn:microsoft.com/office/officeart/2005/8/layout/pList2"/>
    <dgm:cxn modelId="{CB6F0280-5BDB-4C73-A1BD-41311DCD64EA}" type="presOf" srcId="{631A8861-5896-4742-BF92-7F0DD001459A}" destId="{A2377D42-66FE-4E5E-891B-3B98FF1DF10F}" srcOrd="0" destOrd="0" presId="urn:microsoft.com/office/officeart/2005/8/layout/pList2"/>
    <dgm:cxn modelId="{1A953192-4029-466B-A7AF-22AAB93E7A2B}" type="presOf" srcId="{E2827058-8566-4552-8CEF-D91F10795EC6}" destId="{B7EA66A1-FA38-43EB-B967-CB291D9C12B8}" srcOrd="0" destOrd="0" presId="urn:microsoft.com/office/officeart/2005/8/layout/pList2"/>
    <dgm:cxn modelId="{BA783C99-1C28-4D29-89F6-CD12BA433AB3}" srcId="{631A8861-5896-4742-BF92-7F0DD001459A}" destId="{1D89A542-25A6-45ED-A15E-3223986DBB67}" srcOrd="4" destOrd="0" parTransId="{77A53285-7849-462E-8F93-876A25683FEA}" sibTransId="{9B549173-6360-4587-ADBC-E28816B28FFD}"/>
    <dgm:cxn modelId="{A5D662A3-D3C5-4EBC-94CA-52A678460EFC}" srcId="{631A8861-5896-4742-BF92-7F0DD001459A}" destId="{BCA6F671-694A-41F8-8483-782A5AB4D9CD}" srcOrd="6" destOrd="0" parTransId="{0E10C3CF-7277-4A89-81F3-D76451552173}" sibTransId="{19B883C6-5EFF-40C7-8A3C-ECA85C5A2821}"/>
    <dgm:cxn modelId="{5E3834B8-9F61-4DEC-A885-5325A9C9F765}" srcId="{631A8861-5896-4742-BF92-7F0DD001459A}" destId="{B2CE78CB-C02D-4CA7-9B36-F959CA64E03A}" srcOrd="5" destOrd="0" parTransId="{D6DE8D79-5568-4869-812A-824A871085A7}" sibTransId="{2169D5EE-BA3A-4E60-8404-BF59D02BA3A7}"/>
    <dgm:cxn modelId="{529700BF-FF68-4CA9-835E-6536F2B050B1}" type="presOf" srcId="{1D89A542-25A6-45ED-A15E-3223986DBB67}" destId="{890A9DA2-4811-4620-B044-6200F3C39C6B}" srcOrd="0" destOrd="0" presId="urn:microsoft.com/office/officeart/2005/8/layout/pList2"/>
    <dgm:cxn modelId="{B99578C4-6634-4C7D-BE8D-2C22A619520C}" type="presOf" srcId="{4DF07545-686B-4817-A22B-1D16095B23C8}" destId="{79D3B7A9-F126-4239-9431-5F37C70EC74C}" srcOrd="0" destOrd="0" presId="urn:microsoft.com/office/officeart/2005/8/layout/pList2"/>
    <dgm:cxn modelId="{54FC24C8-B3DA-4348-A10D-93A53CD4694D}" srcId="{631A8861-5896-4742-BF92-7F0DD001459A}" destId="{46C59B46-67F3-4641-A75F-EC611EC554D0}" srcOrd="3" destOrd="0" parTransId="{DB3FB237-9ECC-4438-BD60-3C808D5C312B}" sibTransId="{AAF44EDB-D894-441F-8C40-4A8892AA7465}"/>
    <dgm:cxn modelId="{426295CB-3477-4F17-BB35-950F4433E8B5}" type="presOf" srcId="{CE7DA022-6DE9-4A41-B1FC-68B1E0120E4F}" destId="{7B4E6902-1303-48F1-98AB-58AEFAEE4DC6}" srcOrd="0" destOrd="0" presId="urn:microsoft.com/office/officeart/2005/8/layout/pList2"/>
    <dgm:cxn modelId="{FD71C7D7-E46A-49F5-8752-15427474009D}" type="presOf" srcId="{2169D5EE-BA3A-4E60-8404-BF59D02BA3A7}" destId="{0A9EDF6B-1858-402A-BDEA-C792A6123B63}" srcOrd="0" destOrd="0" presId="urn:microsoft.com/office/officeart/2005/8/layout/pList2"/>
    <dgm:cxn modelId="{0AB066F2-2A6B-4E03-AD1A-EE7054E1C236}" srcId="{631A8861-5896-4742-BF92-7F0DD001459A}" destId="{E2827058-8566-4552-8CEF-D91F10795EC6}" srcOrd="2" destOrd="0" parTransId="{52361F1F-6FE4-4D66-8794-7DC934885649}" sibTransId="{872361BB-B48A-4A21-BD6D-24BA99E62AF1}"/>
    <dgm:cxn modelId="{018400F4-A50B-41FE-BA92-70E4F845C50D}" type="presOf" srcId="{46C59B46-67F3-4641-A75F-EC611EC554D0}" destId="{02DC7D0A-E810-45F1-8886-EA0F999D8643}" srcOrd="0" destOrd="0" presId="urn:microsoft.com/office/officeart/2005/8/layout/pList2"/>
    <dgm:cxn modelId="{7D954BF7-1C1D-40A6-BA11-C181D053208F}" srcId="{631A8861-5896-4742-BF92-7F0DD001459A}" destId="{2DB5A5FA-4D25-43F6-A61C-DB55968C4E59}" srcOrd="0" destOrd="0" parTransId="{5625AFA4-B213-4520-A00D-B2CAB30D9B83}" sibTransId="{4DF07545-686B-4817-A22B-1D16095B23C8}"/>
    <dgm:cxn modelId="{7D62F5FB-43BB-41DF-8EBF-27C95C0A5C35}" type="presOf" srcId="{872361BB-B48A-4A21-BD6D-24BA99E62AF1}" destId="{313225C2-84C5-45CC-A396-44D8E1321E0D}" srcOrd="0" destOrd="0" presId="urn:microsoft.com/office/officeart/2005/8/layout/pList2"/>
    <dgm:cxn modelId="{4E9B2AFC-B593-44AF-9A3F-403561E34454}" type="presOf" srcId="{24738459-29BC-4676-81B0-8F9B60D55B29}" destId="{8D4E3F9B-801A-4208-80FB-2CF737A01876}" srcOrd="0" destOrd="0" presId="urn:microsoft.com/office/officeart/2005/8/layout/pList2"/>
    <dgm:cxn modelId="{806A5DCD-BC7C-42BA-A076-F4CED9FE24FD}" type="presParOf" srcId="{A2377D42-66FE-4E5E-891B-3B98FF1DF10F}" destId="{3D8F8057-9566-4221-A514-F76FD4073889}" srcOrd="0" destOrd="0" presId="urn:microsoft.com/office/officeart/2005/8/layout/pList2"/>
    <dgm:cxn modelId="{C7C70F43-CE19-43C7-88F2-A64BA305333A}" type="presParOf" srcId="{A2377D42-66FE-4E5E-891B-3B98FF1DF10F}" destId="{0FDFA992-2502-49FB-A684-0C3AB493CDEC}" srcOrd="1" destOrd="0" presId="urn:microsoft.com/office/officeart/2005/8/layout/pList2"/>
    <dgm:cxn modelId="{92720715-419E-45BD-916A-6A9D350C5C40}" type="presParOf" srcId="{0FDFA992-2502-49FB-A684-0C3AB493CDEC}" destId="{97B83CB5-6E9C-4093-AB04-7C84725BA4BD}" srcOrd="0" destOrd="0" presId="urn:microsoft.com/office/officeart/2005/8/layout/pList2"/>
    <dgm:cxn modelId="{49E28340-28B1-44E9-A367-C5027E0BB07B}" type="presParOf" srcId="{97B83CB5-6E9C-4093-AB04-7C84725BA4BD}" destId="{67563214-4413-4507-8D3F-354DF5A89F52}" srcOrd="0" destOrd="0" presId="urn:microsoft.com/office/officeart/2005/8/layout/pList2"/>
    <dgm:cxn modelId="{F56D77EF-14F1-48EB-9B00-BCB0EA710E13}" type="presParOf" srcId="{97B83CB5-6E9C-4093-AB04-7C84725BA4BD}" destId="{701C7187-32D1-47BB-847F-CE254F465E9E}" srcOrd="1" destOrd="0" presId="urn:microsoft.com/office/officeart/2005/8/layout/pList2"/>
    <dgm:cxn modelId="{004017A6-C241-4C7C-90BA-5D1F5786434F}" type="presParOf" srcId="{97B83CB5-6E9C-4093-AB04-7C84725BA4BD}" destId="{185EB6B3-9320-424D-87D1-F5BE659D9EB6}" srcOrd="2" destOrd="0" presId="urn:microsoft.com/office/officeart/2005/8/layout/pList2"/>
    <dgm:cxn modelId="{263C6C66-A330-4569-B48E-26EA10463FE5}" type="presParOf" srcId="{0FDFA992-2502-49FB-A684-0C3AB493CDEC}" destId="{79D3B7A9-F126-4239-9431-5F37C70EC74C}" srcOrd="1" destOrd="0" presId="urn:microsoft.com/office/officeart/2005/8/layout/pList2"/>
    <dgm:cxn modelId="{3DD84338-5B74-4CE7-AB3A-088BDFAFF41F}" type="presParOf" srcId="{0FDFA992-2502-49FB-A684-0C3AB493CDEC}" destId="{3A04FFA0-C049-4C6B-B619-7AC3C55F4973}" srcOrd="2" destOrd="0" presId="urn:microsoft.com/office/officeart/2005/8/layout/pList2"/>
    <dgm:cxn modelId="{5C2952B3-CEE6-4E96-BA14-F2D8F86C6B32}" type="presParOf" srcId="{3A04FFA0-C049-4C6B-B619-7AC3C55F4973}" destId="{8D4E3F9B-801A-4208-80FB-2CF737A01876}" srcOrd="0" destOrd="0" presId="urn:microsoft.com/office/officeart/2005/8/layout/pList2"/>
    <dgm:cxn modelId="{F296CC0D-381D-4BE8-803C-73BFCA2CEE7C}" type="presParOf" srcId="{3A04FFA0-C049-4C6B-B619-7AC3C55F4973}" destId="{C577FA96-E02B-4F38-AE95-634FA3117785}" srcOrd="1" destOrd="0" presId="urn:microsoft.com/office/officeart/2005/8/layout/pList2"/>
    <dgm:cxn modelId="{D4792E12-FAF6-4CBC-8F04-44E08332CDA2}" type="presParOf" srcId="{3A04FFA0-C049-4C6B-B619-7AC3C55F4973}" destId="{2E7C91FF-6F71-49CB-9C4E-3C09AE1FCF18}" srcOrd="2" destOrd="0" presId="urn:microsoft.com/office/officeart/2005/8/layout/pList2"/>
    <dgm:cxn modelId="{274E43F7-6E85-4E81-A8D2-9C849E8B8E90}" type="presParOf" srcId="{0FDFA992-2502-49FB-A684-0C3AB493CDEC}" destId="{7B4E6902-1303-48F1-98AB-58AEFAEE4DC6}" srcOrd="3" destOrd="0" presId="urn:microsoft.com/office/officeart/2005/8/layout/pList2"/>
    <dgm:cxn modelId="{BFBEE675-D0EF-429E-9EFC-40537DD05FDC}" type="presParOf" srcId="{0FDFA992-2502-49FB-A684-0C3AB493CDEC}" destId="{6A2CA6E9-C235-4192-A2C3-EC44BCD39B7A}" srcOrd="4" destOrd="0" presId="urn:microsoft.com/office/officeart/2005/8/layout/pList2"/>
    <dgm:cxn modelId="{D39D0E4E-34D3-4022-B00B-6B7057477E72}" type="presParOf" srcId="{6A2CA6E9-C235-4192-A2C3-EC44BCD39B7A}" destId="{B7EA66A1-FA38-43EB-B967-CB291D9C12B8}" srcOrd="0" destOrd="0" presId="urn:microsoft.com/office/officeart/2005/8/layout/pList2"/>
    <dgm:cxn modelId="{10CA8FA3-24CA-4CE7-8C74-04A55C0DDF79}" type="presParOf" srcId="{6A2CA6E9-C235-4192-A2C3-EC44BCD39B7A}" destId="{FCE61033-F063-4411-BF9F-1D84C6E6CC82}" srcOrd="1" destOrd="0" presId="urn:microsoft.com/office/officeart/2005/8/layout/pList2"/>
    <dgm:cxn modelId="{F191D0DA-FF5B-42A5-85A8-B946A3917771}" type="presParOf" srcId="{6A2CA6E9-C235-4192-A2C3-EC44BCD39B7A}" destId="{BB85485E-BC91-427D-8FCC-618C15282C9C}" srcOrd="2" destOrd="0" presId="urn:microsoft.com/office/officeart/2005/8/layout/pList2"/>
    <dgm:cxn modelId="{B8471BA7-47DF-4F6E-A994-25CCD4B00E80}" type="presParOf" srcId="{0FDFA992-2502-49FB-A684-0C3AB493CDEC}" destId="{313225C2-84C5-45CC-A396-44D8E1321E0D}" srcOrd="5" destOrd="0" presId="urn:microsoft.com/office/officeart/2005/8/layout/pList2"/>
    <dgm:cxn modelId="{B0E2B534-6691-4A31-8D99-896BF1E30525}" type="presParOf" srcId="{0FDFA992-2502-49FB-A684-0C3AB493CDEC}" destId="{7E2B7C15-8699-44B5-B44D-2385C4B80640}" srcOrd="6" destOrd="0" presId="urn:microsoft.com/office/officeart/2005/8/layout/pList2"/>
    <dgm:cxn modelId="{C32A80C4-2EB4-4EDF-9B6C-716D79833DF2}" type="presParOf" srcId="{7E2B7C15-8699-44B5-B44D-2385C4B80640}" destId="{02DC7D0A-E810-45F1-8886-EA0F999D8643}" srcOrd="0" destOrd="0" presId="urn:microsoft.com/office/officeart/2005/8/layout/pList2"/>
    <dgm:cxn modelId="{5FBF2C51-833D-4617-9AFB-6510F207F079}" type="presParOf" srcId="{7E2B7C15-8699-44B5-B44D-2385C4B80640}" destId="{2B9EC85C-B5F3-4B3F-9D63-CF93E2C420AE}" srcOrd="1" destOrd="0" presId="urn:microsoft.com/office/officeart/2005/8/layout/pList2"/>
    <dgm:cxn modelId="{2B3EDEF1-519B-4AB1-B180-BE437B3E42CA}" type="presParOf" srcId="{7E2B7C15-8699-44B5-B44D-2385C4B80640}" destId="{9E31FC5A-93F3-4222-9F53-265DFA75F8DC}" srcOrd="2" destOrd="0" presId="urn:microsoft.com/office/officeart/2005/8/layout/pList2"/>
    <dgm:cxn modelId="{1976E1D2-0B55-4F49-8E16-428355CCE7EF}" type="presParOf" srcId="{0FDFA992-2502-49FB-A684-0C3AB493CDEC}" destId="{4626D5BD-DE19-4566-89AC-2C387B7B0C53}" srcOrd="7" destOrd="0" presId="urn:microsoft.com/office/officeart/2005/8/layout/pList2"/>
    <dgm:cxn modelId="{F5690E5B-B1E0-4B0C-9C49-F6AFC4C197E5}" type="presParOf" srcId="{0FDFA992-2502-49FB-A684-0C3AB493CDEC}" destId="{4AF69A0B-B29E-42EA-A035-852E934083C0}" srcOrd="8" destOrd="0" presId="urn:microsoft.com/office/officeart/2005/8/layout/pList2"/>
    <dgm:cxn modelId="{C8D9E89A-151D-4A1D-B9A0-84FD9AEF7893}" type="presParOf" srcId="{4AF69A0B-B29E-42EA-A035-852E934083C0}" destId="{890A9DA2-4811-4620-B044-6200F3C39C6B}" srcOrd="0" destOrd="0" presId="urn:microsoft.com/office/officeart/2005/8/layout/pList2"/>
    <dgm:cxn modelId="{934E8CFF-3405-4C3B-BAD9-C70802707965}" type="presParOf" srcId="{4AF69A0B-B29E-42EA-A035-852E934083C0}" destId="{0CB53A16-B362-4B67-A3BF-6D1DB2F5F2EA}" srcOrd="1" destOrd="0" presId="urn:microsoft.com/office/officeart/2005/8/layout/pList2"/>
    <dgm:cxn modelId="{E55BB987-4377-46FB-BD6C-4DD34FDB0CC9}" type="presParOf" srcId="{4AF69A0B-B29E-42EA-A035-852E934083C0}" destId="{A550EF39-02E3-432F-BAD0-C547F4E3AEAD}" srcOrd="2" destOrd="0" presId="urn:microsoft.com/office/officeart/2005/8/layout/pList2"/>
    <dgm:cxn modelId="{58367699-8B84-4921-B99F-D0DAB3C29025}" type="presParOf" srcId="{0FDFA992-2502-49FB-A684-0C3AB493CDEC}" destId="{2790A17A-2922-4CC8-957E-E9832459B5C9}" srcOrd="9" destOrd="0" presId="urn:microsoft.com/office/officeart/2005/8/layout/pList2"/>
    <dgm:cxn modelId="{99C6457B-2964-4EDC-B4DC-92FDC4814680}" type="presParOf" srcId="{0FDFA992-2502-49FB-A684-0C3AB493CDEC}" destId="{182EEF08-98CB-4985-8B0F-B9F9912EF460}" srcOrd="10" destOrd="0" presId="urn:microsoft.com/office/officeart/2005/8/layout/pList2"/>
    <dgm:cxn modelId="{195652E3-DABB-4945-8336-D87C9CA67501}" type="presParOf" srcId="{182EEF08-98CB-4985-8B0F-B9F9912EF460}" destId="{2586EF7A-4678-4176-92CD-407E799518E6}" srcOrd="0" destOrd="0" presId="urn:microsoft.com/office/officeart/2005/8/layout/pList2"/>
    <dgm:cxn modelId="{9449E9FD-F64C-4DB2-9D5A-1755707D20BA}" type="presParOf" srcId="{182EEF08-98CB-4985-8B0F-B9F9912EF460}" destId="{74A8BF2E-F96B-4F87-AAB9-5D5E699FC7BF}" srcOrd="1" destOrd="0" presId="urn:microsoft.com/office/officeart/2005/8/layout/pList2"/>
    <dgm:cxn modelId="{0159C8C9-B0D7-4DE7-8B87-34AA7BB76FD7}" type="presParOf" srcId="{182EEF08-98CB-4985-8B0F-B9F9912EF460}" destId="{1CEE5413-0E5E-40B1-BAA7-66E457897CFE}" srcOrd="2" destOrd="0" presId="urn:microsoft.com/office/officeart/2005/8/layout/pList2"/>
    <dgm:cxn modelId="{E19A6C1B-0885-4F09-AAF2-B3BEBFA2B62B}" type="presParOf" srcId="{0FDFA992-2502-49FB-A684-0C3AB493CDEC}" destId="{0A9EDF6B-1858-402A-BDEA-C792A6123B63}" srcOrd="11" destOrd="0" presId="urn:microsoft.com/office/officeart/2005/8/layout/pList2"/>
    <dgm:cxn modelId="{21FF900F-CAB8-4226-AC82-87A1ED9818C4}" type="presParOf" srcId="{0FDFA992-2502-49FB-A684-0C3AB493CDEC}" destId="{AFA664E0-0538-4BB4-937C-3B8759DDB3B7}" srcOrd="12" destOrd="0" presId="urn:microsoft.com/office/officeart/2005/8/layout/pList2"/>
    <dgm:cxn modelId="{587E9E57-4896-4614-BD8D-044CBF0345E9}" type="presParOf" srcId="{AFA664E0-0538-4BB4-937C-3B8759DDB3B7}" destId="{4F55BF68-155A-4A98-819B-00FDC7778970}" srcOrd="0" destOrd="0" presId="urn:microsoft.com/office/officeart/2005/8/layout/pList2"/>
    <dgm:cxn modelId="{7139BE4A-9C56-4843-88D6-29659F7F29CF}" type="presParOf" srcId="{AFA664E0-0538-4BB4-937C-3B8759DDB3B7}" destId="{24E458A8-04EA-4DA0-ABA2-7949270C100B}" srcOrd="1" destOrd="0" presId="urn:microsoft.com/office/officeart/2005/8/layout/pList2"/>
    <dgm:cxn modelId="{DE4EA811-D859-4589-992C-FD2FF55EC9C1}" type="presParOf" srcId="{AFA664E0-0538-4BB4-937C-3B8759DDB3B7}" destId="{F7393565-9FAD-4863-B72F-69076C9553BC}"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9B85AB4-924D-44AB-A937-252096C68EF1}"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tr-TR"/>
        </a:p>
      </dgm:t>
    </dgm:pt>
    <dgm:pt modelId="{C507C66E-F331-476D-BAB2-066DE1187121}">
      <dgm:prSet/>
      <dgm:spPr/>
      <dgm:t>
        <a:bodyPr/>
        <a:lstStyle/>
        <a:p>
          <a:r>
            <a:rPr lang="tr-TR"/>
            <a:t>Staj isteğe bağlıdır</a:t>
          </a:r>
        </a:p>
      </dgm:t>
    </dgm:pt>
    <dgm:pt modelId="{40DBB7C7-C9B4-4379-8DE6-9EF49FBA158C}" type="parTrans" cxnId="{2CD27C6F-E65C-479B-B5B5-96BC6AA6534A}">
      <dgm:prSet/>
      <dgm:spPr/>
      <dgm:t>
        <a:bodyPr/>
        <a:lstStyle/>
        <a:p>
          <a:endParaRPr lang="tr-TR"/>
        </a:p>
      </dgm:t>
    </dgm:pt>
    <dgm:pt modelId="{13F220F7-EB55-48D7-B588-1782F13FF222}" type="sibTrans" cxnId="{2CD27C6F-E65C-479B-B5B5-96BC6AA6534A}">
      <dgm:prSet/>
      <dgm:spPr/>
      <dgm:t>
        <a:bodyPr/>
        <a:lstStyle/>
        <a:p>
          <a:endParaRPr lang="tr-TR"/>
        </a:p>
      </dgm:t>
    </dgm:pt>
    <dgm:pt modelId="{A822D483-C192-4CC8-A7F6-19C570D4B827}">
      <dgm:prSet/>
      <dgm:spPr/>
      <dgm:t>
        <a:bodyPr/>
        <a:lstStyle/>
        <a:p>
          <a:r>
            <a:rPr lang="tr-TR"/>
            <a:t>Staj yapılacak kurum veya kuruluş iki şekilde bulunabilir</a:t>
          </a:r>
        </a:p>
      </dgm:t>
    </dgm:pt>
    <dgm:pt modelId="{0B26B76F-1ACC-49A0-811C-FF9A4C728554}" type="parTrans" cxnId="{2009166E-BF15-4BF3-9AA6-556165C7D462}">
      <dgm:prSet/>
      <dgm:spPr/>
      <dgm:t>
        <a:bodyPr/>
        <a:lstStyle/>
        <a:p>
          <a:endParaRPr lang="tr-TR"/>
        </a:p>
      </dgm:t>
    </dgm:pt>
    <dgm:pt modelId="{45965C5D-008F-4407-825F-4A05D0CA43AD}" type="sibTrans" cxnId="{2009166E-BF15-4BF3-9AA6-556165C7D462}">
      <dgm:prSet/>
      <dgm:spPr/>
      <dgm:t>
        <a:bodyPr/>
        <a:lstStyle/>
        <a:p>
          <a:endParaRPr lang="tr-TR"/>
        </a:p>
      </dgm:t>
    </dgm:pt>
    <dgm:pt modelId="{AF1DFB81-E15A-48A7-819A-AECEB9F47D74}">
      <dgm:prSet/>
      <dgm:spPr/>
      <dgm:t>
        <a:bodyPr/>
        <a:lstStyle/>
        <a:p>
          <a:r>
            <a:rPr lang="tr-TR"/>
            <a:t>Öğrenci istediği kurum veya kuruluşla bizzat anlaşabilir</a:t>
          </a:r>
        </a:p>
      </dgm:t>
    </dgm:pt>
    <dgm:pt modelId="{F25D6F2C-1AAE-4496-8B0F-8E263DE49026}" type="parTrans" cxnId="{F8660C17-791A-4A2A-B144-5B36FD869894}">
      <dgm:prSet/>
      <dgm:spPr/>
      <dgm:t>
        <a:bodyPr/>
        <a:lstStyle/>
        <a:p>
          <a:endParaRPr lang="tr-TR"/>
        </a:p>
      </dgm:t>
    </dgm:pt>
    <dgm:pt modelId="{885572A4-07D5-4BA1-A961-2C8641AE110C}" type="sibTrans" cxnId="{F8660C17-791A-4A2A-B144-5B36FD869894}">
      <dgm:prSet/>
      <dgm:spPr/>
      <dgm:t>
        <a:bodyPr/>
        <a:lstStyle/>
        <a:p>
          <a:endParaRPr lang="tr-TR"/>
        </a:p>
      </dgm:t>
    </dgm:pt>
    <dgm:pt modelId="{E5E8648A-2A36-4EEC-B441-3FC74143E2CB}">
      <dgm:prSet/>
      <dgm:spPr/>
      <dgm:t>
        <a:bodyPr/>
        <a:lstStyle/>
        <a:p>
          <a:r>
            <a:rPr lang="tr-TR"/>
            <a:t>Cumhurbaşkanlığı İnsan Kaynakları Ofisi’nin Ulusal Staj Programı’na başvurabilir</a:t>
          </a:r>
        </a:p>
      </dgm:t>
    </dgm:pt>
    <dgm:pt modelId="{ED52039E-C3D1-4159-9116-FE25B89EAEBE}" type="parTrans" cxnId="{C3D79A93-6E6F-4BB9-B481-E3031F780B5E}">
      <dgm:prSet/>
      <dgm:spPr/>
      <dgm:t>
        <a:bodyPr/>
        <a:lstStyle/>
        <a:p>
          <a:endParaRPr lang="tr-TR"/>
        </a:p>
      </dgm:t>
    </dgm:pt>
    <dgm:pt modelId="{6DE08349-651F-4262-AB49-BDE416588822}" type="sibTrans" cxnId="{C3D79A93-6E6F-4BB9-B481-E3031F780B5E}">
      <dgm:prSet/>
      <dgm:spPr/>
      <dgm:t>
        <a:bodyPr/>
        <a:lstStyle/>
        <a:p>
          <a:endParaRPr lang="tr-TR"/>
        </a:p>
      </dgm:t>
    </dgm:pt>
    <dgm:pt modelId="{B0982722-447B-49F5-9E1B-A18D8ED0D941}">
      <dgm:prSet/>
      <dgm:spPr/>
      <dgm:t>
        <a:bodyPr/>
        <a:lstStyle/>
        <a:p>
          <a:r>
            <a:rPr lang="tr-TR"/>
            <a:t>1. Şart: 2., 3. ve 4. sınıf olmak</a:t>
          </a:r>
        </a:p>
      </dgm:t>
    </dgm:pt>
    <dgm:pt modelId="{7FFE0332-AA94-45DE-8781-77D3F3ABD6F6}" type="parTrans" cxnId="{98CFB794-0A6F-4F30-948C-1D94457E00AE}">
      <dgm:prSet/>
      <dgm:spPr/>
      <dgm:t>
        <a:bodyPr/>
        <a:lstStyle/>
        <a:p>
          <a:endParaRPr lang="tr-TR"/>
        </a:p>
      </dgm:t>
    </dgm:pt>
    <dgm:pt modelId="{7A117B4F-2A00-4B9F-A5AB-CE1FEBF134F6}" type="sibTrans" cxnId="{98CFB794-0A6F-4F30-948C-1D94457E00AE}">
      <dgm:prSet/>
      <dgm:spPr/>
      <dgm:t>
        <a:bodyPr/>
        <a:lstStyle/>
        <a:p>
          <a:endParaRPr lang="tr-TR"/>
        </a:p>
      </dgm:t>
    </dgm:pt>
    <dgm:pt modelId="{573CC1D0-9690-4C41-9AAC-6D29BDC5A33E}">
      <dgm:prSet/>
      <dgm:spPr/>
      <dgm:t>
        <a:bodyPr/>
        <a:lstStyle/>
        <a:p>
          <a:r>
            <a:rPr lang="tr-TR"/>
            <a:t>2. Şart: Not ortalaması en az 2.00 olmak </a:t>
          </a:r>
        </a:p>
      </dgm:t>
    </dgm:pt>
    <dgm:pt modelId="{FA331CF7-B8E4-43BE-B3C1-828D0BDC8F40}" type="parTrans" cxnId="{B2C55323-C7BC-4851-A643-D24291E0E37D}">
      <dgm:prSet/>
      <dgm:spPr/>
      <dgm:t>
        <a:bodyPr/>
        <a:lstStyle/>
        <a:p>
          <a:endParaRPr lang="tr-TR"/>
        </a:p>
      </dgm:t>
    </dgm:pt>
    <dgm:pt modelId="{BB64A0DF-7695-4B2D-988B-3B2F5F08E5DE}" type="sibTrans" cxnId="{B2C55323-C7BC-4851-A643-D24291E0E37D}">
      <dgm:prSet/>
      <dgm:spPr/>
      <dgm:t>
        <a:bodyPr/>
        <a:lstStyle/>
        <a:p>
          <a:endParaRPr lang="tr-TR"/>
        </a:p>
      </dgm:t>
    </dgm:pt>
    <dgm:pt modelId="{A33158BC-0AD3-4A87-91CD-6C6941B23574}" type="pres">
      <dgm:prSet presAssocID="{19B85AB4-924D-44AB-A937-252096C68EF1}" presName="linear" presStyleCnt="0">
        <dgm:presLayoutVars>
          <dgm:dir/>
          <dgm:animLvl val="lvl"/>
          <dgm:resizeHandles val="exact"/>
        </dgm:presLayoutVars>
      </dgm:prSet>
      <dgm:spPr/>
    </dgm:pt>
    <dgm:pt modelId="{AEC6AA79-A81A-4893-A5F4-A0074915A0F7}" type="pres">
      <dgm:prSet presAssocID="{C507C66E-F331-476D-BAB2-066DE1187121}" presName="parentLin" presStyleCnt="0"/>
      <dgm:spPr/>
    </dgm:pt>
    <dgm:pt modelId="{B6A5A139-FE47-4762-868D-E822E8DAE79D}" type="pres">
      <dgm:prSet presAssocID="{C507C66E-F331-476D-BAB2-066DE1187121}" presName="parentLeftMargin" presStyleLbl="node1" presStyleIdx="0" presStyleCnt="2"/>
      <dgm:spPr/>
    </dgm:pt>
    <dgm:pt modelId="{A47128AD-C080-41D7-967F-39D97AE601F1}" type="pres">
      <dgm:prSet presAssocID="{C507C66E-F331-476D-BAB2-066DE1187121}" presName="parentText" presStyleLbl="node1" presStyleIdx="0" presStyleCnt="2">
        <dgm:presLayoutVars>
          <dgm:chMax val="0"/>
          <dgm:bulletEnabled val="1"/>
        </dgm:presLayoutVars>
      </dgm:prSet>
      <dgm:spPr/>
    </dgm:pt>
    <dgm:pt modelId="{4178CB97-C50F-4F83-ACA7-B53B1CEC01E9}" type="pres">
      <dgm:prSet presAssocID="{C507C66E-F331-476D-BAB2-066DE1187121}" presName="negativeSpace" presStyleCnt="0"/>
      <dgm:spPr/>
    </dgm:pt>
    <dgm:pt modelId="{A97B196C-49C8-4BC2-8246-35BF5D8242A3}" type="pres">
      <dgm:prSet presAssocID="{C507C66E-F331-476D-BAB2-066DE1187121}" presName="childText" presStyleLbl="conFgAcc1" presStyleIdx="0" presStyleCnt="2">
        <dgm:presLayoutVars>
          <dgm:bulletEnabled val="1"/>
        </dgm:presLayoutVars>
      </dgm:prSet>
      <dgm:spPr/>
    </dgm:pt>
    <dgm:pt modelId="{E73B1F07-8C01-4C31-A05F-6B91747C3A9F}" type="pres">
      <dgm:prSet presAssocID="{13F220F7-EB55-48D7-B588-1782F13FF222}" presName="spaceBetweenRectangles" presStyleCnt="0"/>
      <dgm:spPr/>
    </dgm:pt>
    <dgm:pt modelId="{AD526698-7909-41AF-A40A-7266D293918D}" type="pres">
      <dgm:prSet presAssocID="{A822D483-C192-4CC8-A7F6-19C570D4B827}" presName="parentLin" presStyleCnt="0"/>
      <dgm:spPr/>
    </dgm:pt>
    <dgm:pt modelId="{C322AD41-83A9-4163-8ABD-8881DF4E2BE8}" type="pres">
      <dgm:prSet presAssocID="{A822D483-C192-4CC8-A7F6-19C570D4B827}" presName="parentLeftMargin" presStyleLbl="node1" presStyleIdx="0" presStyleCnt="2"/>
      <dgm:spPr/>
    </dgm:pt>
    <dgm:pt modelId="{9707D14E-5992-4E7D-B1BE-34EC37F99F5D}" type="pres">
      <dgm:prSet presAssocID="{A822D483-C192-4CC8-A7F6-19C570D4B827}" presName="parentText" presStyleLbl="node1" presStyleIdx="1" presStyleCnt="2">
        <dgm:presLayoutVars>
          <dgm:chMax val="0"/>
          <dgm:bulletEnabled val="1"/>
        </dgm:presLayoutVars>
      </dgm:prSet>
      <dgm:spPr/>
    </dgm:pt>
    <dgm:pt modelId="{AC37F984-ADCF-4082-922A-1EBDF4B0DE5A}" type="pres">
      <dgm:prSet presAssocID="{A822D483-C192-4CC8-A7F6-19C570D4B827}" presName="negativeSpace" presStyleCnt="0"/>
      <dgm:spPr/>
    </dgm:pt>
    <dgm:pt modelId="{38E6E253-94C1-440F-9F9C-A787C3F34D2E}" type="pres">
      <dgm:prSet presAssocID="{A822D483-C192-4CC8-A7F6-19C570D4B827}" presName="childText" presStyleLbl="conFgAcc1" presStyleIdx="1" presStyleCnt="2">
        <dgm:presLayoutVars>
          <dgm:bulletEnabled val="1"/>
        </dgm:presLayoutVars>
      </dgm:prSet>
      <dgm:spPr/>
    </dgm:pt>
  </dgm:ptLst>
  <dgm:cxnLst>
    <dgm:cxn modelId="{F8660C17-791A-4A2A-B144-5B36FD869894}" srcId="{A822D483-C192-4CC8-A7F6-19C570D4B827}" destId="{AF1DFB81-E15A-48A7-819A-AECEB9F47D74}" srcOrd="0" destOrd="0" parTransId="{F25D6F2C-1AAE-4496-8B0F-8E263DE49026}" sibTransId="{885572A4-07D5-4BA1-A961-2C8641AE110C}"/>
    <dgm:cxn modelId="{B2C55323-C7BC-4851-A643-D24291E0E37D}" srcId="{E5E8648A-2A36-4EEC-B441-3FC74143E2CB}" destId="{573CC1D0-9690-4C41-9AAC-6D29BDC5A33E}" srcOrd="1" destOrd="0" parTransId="{FA331CF7-B8E4-43BE-B3C1-828D0BDC8F40}" sibTransId="{BB64A0DF-7695-4B2D-988B-3B2F5F08E5DE}"/>
    <dgm:cxn modelId="{CB757B43-886E-4728-A0DE-E931AA531C48}" type="presOf" srcId="{19B85AB4-924D-44AB-A937-252096C68EF1}" destId="{A33158BC-0AD3-4A87-91CD-6C6941B23574}" srcOrd="0" destOrd="0" presId="urn:microsoft.com/office/officeart/2005/8/layout/list1"/>
    <dgm:cxn modelId="{2009166E-BF15-4BF3-9AA6-556165C7D462}" srcId="{19B85AB4-924D-44AB-A937-252096C68EF1}" destId="{A822D483-C192-4CC8-A7F6-19C570D4B827}" srcOrd="1" destOrd="0" parTransId="{0B26B76F-1ACC-49A0-811C-FF9A4C728554}" sibTransId="{45965C5D-008F-4407-825F-4A05D0CA43AD}"/>
    <dgm:cxn modelId="{2CD27C6F-E65C-479B-B5B5-96BC6AA6534A}" srcId="{19B85AB4-924D-44AB-A937-252096C68EF1}" destId="{C507C66E-F331-476D-BAB2-066DE1187121}" srcOrd="0" destOrd="0" parTransId="{40DBB7C7-C9B4-4379-8DE6-9EF49FBA158C}" sibTransId="{13F220F7-EB55-48D7-B588-1782F13FF222}"/>
    <dgm:cxn modelId="{9FD19088-DC3E-41FD-88BD-F66D3C5F6A57}" type="presOf" srcId="{C507C66E-F331-476D-BAB2-066DE1187121}" destId="{B6A5A139-FE47-4762-868D-E822E8DAE79D}" srcOrd="0" destOrd="0" presId="urn:microsoft.com/office/officeart/2005/8/layout/list1"/>
    <dgm:cxn modelId="{1EB9038D-6371-4C8B-9344-D437AA150015}" type="presOf" srcId="{AF1DFB81-E15A-48A7-819A-AECEB9F47D74}" destId="{38E6E253-94C1-440F-9F9C-A787C3F34D2E}" srcOrd="0" destOrd="0" presId="urn:microsoft.com/office/officeart/2005/8/layout/list1"/>
    <dgm:cxn modelId="{C3D79A93-6E6F-4BB9-B481-E3031F780B5E}" srcId="{A822D483-C192-4CC8-A7F6-19C570D4B827}" destId="{E5E8648A-2A36-4EEC-B441-3FC74143E2CB}" srcOrd="1" destOrd="0" parTransId="{ED52039E-C3D1-4159-9116-FE25B89EAEBE}" sibTransId="{6DE08349-651F-4262-AB49-BDE416588822}"/>
    <dgm:cxn modelId="{98CFB794-0A6F-4F30-948C-1D94457E00AE}" srcId="{E5E8648A-2A36-4EEC-B441-3FC74143E2CB}" destId="{B0982722-447B-49F5-9E1B-A18D8ED0D941}" srcOrd="0" destOrd="0" parTransId="{7FFE0332-AA94-45DE-8781-77D3F3ABD6F6}" sibTransId="{7A117B4F-2A00-4B9F-A5AB-CE1FEBF134F6}"/>
    <dgm:cxn modelId="{FC7881A3-1BC2-4836-87EB-448150A1D1F7}" type="presOf" srcId="{E5E8648A-2A36-4EEC-B441-3FC74143E2CB}" destId="{38E6E253-94C1-440F-9F9C-A787C3F34D2E}" srcOrd="0" destOrd="1" presId="urn:microsoft.com/office/officeart/2005/8/layout/list1"/>
    <dgm:cxn modelId="{8820D2BC-C2AE-40FF-8558-168FF0B41ACA}" type="presOf" srcId="{573CC1D0-9690-4C41-9AAC-6D29BDC5A33E}" destId="{38E6E253-94C1-440F-9F9C-A787C3F34D2E}" srcOrd="0" destOrd="3" presId="urn:microsoft.com/office/officeart/2005/8/layout/list1"/>
    <dgm:cxn modelId="{BE6763BD-B16F-4D16-8D9C-480D0C83289C}" type="presOf" srcId="{A822D483-C192-4CC8-A7F6-19C570D4B827}" destId="{9707D14E-5992-4E7D-B1BE-34EC37F99F5D}" srcOrd="1" destOrd="0" presId="urn:microsoft.com/office/officeart/2005/8/layout/list1"/>
    <dgm:cxn modelId="{B26165E8-4A16-474E-913D-80148307B3D0}" type="presOf" srcId="{A822D483-C192-4CC8-A7F6-19C570D4B827}" destId="{C322AD41-83A9-4163-8ABD-8881DF4E2BE8}" srcOrd="0" destOrd="0" presId="urn:microsoft.com/office/officeart/2005/8/layout/list1"/>
    <dgm:cxn modelId="{3FBB54F3-F288-413A-8434-976BE71C39AA}" type="presOf" srcId="{B0982722-447B-49F5-9E1B-A18D8ED0D941}" destId="{38E6E253-94C1-440F-9F9C-A787C3F34D2E}" srcOrd="0" destOrd="2" presId="urn:microsoft.com/office/officeart/2005/8/layout/list1"/>
    <dgm:cxn modelId="{0280F6FC-C767-47F7-A09D-8A70C456955E}" type="presOf" srcId="{C507C66E-F331-476D-BAB2-066DE1187121}" destId="{A47128AD-C080-41D7-967F-39D97AE601F1}" srcOrd="1" destOrd="0" presId="urn:microsoft.com/office/officeart/2005/8/layout/list1"/>
    <dgm:cxn modelId="{34028EE9-4B2E-4AF8-82DD-9372BF103FAD}" type="presParOf" srcId="{A33158BC-0AD3-4A87-91CD-6C6941B23574}" destId="{AEC6AA79-A81A-4893-A5F4-A0074915A0F7}" srcOrd="0" destOrd="0" presId="urn:microsoft.com/office/officeart/2005/8/layout/list1"/>
    <dgm:cxn modelId="{BF369318-1720-4597-9D6C-4606736A3BF0}" type="presParOf" srcId="{AEC6AA79-A81A-4893-A5F4-A0074915A0F7}" destId="{B6A5A139-FE47-4762-868D-E822E8DAE79D}" srcOrd="0" destOrd="0" presId="urn:microsoft.com/office/officeart/2005/8/layout/list1"/>
    <dgm:cxn modelId="{D255DF3F-4E15-4DF3-BD21-FEF4887F74FB}" type="presParOf" srcId="{AEC6AA79-A81A-4893-A5F4-A0074915A0F7}" destId="{A47128AD-C080-41D7-967F-39D97AE601F1}" srcOrd="1" destOrd="0" presId="urn:microsoft.com/office/officeart/2005/8/layout/list1"/>
    <dgm:cxn modelId="{A6767937-C93F-415D-85C6-9F46B8FB6A5A}" type="presParOf" srcId="{A33158BC-0AD3-4A87-91CD-6C6941B23574}" destId="{4178CB97-C50F-4F83-ACA7-B53B1CEC01E9}" srcOrd="1" destOrd="0" presId="urn:microsoft.com/office/officeart/2005/8/layout/list1"/>
    <dgm:cxn modelId="{001D02C3-D7BC-4153-BD77-64827FDE0BFD}" type="presParOf" srcId="{A33158BC-0AD3-4A87-91CD-6C6941B23574}" destId="{A97B196C-49C8-4BC2-8246-35BF5D8242A3}" srcOrd="2" destOrd="0" presId="urn:microsoft.com/office/officeart/2005/8/layout/list1"/>
    <dgm:cxn modelId="{C92C585B-53E0-4A95-A583-9DE0AACA5A20}" type="presParOf" srcId="{A33158BC-0AD3-4A87-91CD-6C6941B23574}" destId="{E73B1F07-8C01-4C31-A05F-6B91747C3A9F}" srcOrd="3" destOrd="0" presId="urn:microsoft.com/office/officeart/2005/8/layout/list1"/>
    <dgm:cxn modelId="{1B3956A8-1133-4AE0-B995-86A997E8F09C}" type="presParOf" srcId="{A33158BC-0AD3-4A87-91CD-6C6941B23574}" destId="{AD526698-7909-41AF-A40A-7266D293918D}" srcOrd="4" destOrd="0" presId="urn:microsoft.com/office/officeart/2005/8/layout/list1"/>
    <dgm:cxn modelId="{42262FDC-2755-470A-8CBD-78950C9C838D}" type="presParOf" srcId="{AD526698-7909-41AF-A40A-7266D293918D}" destId="{C322AD41-83A9-4163-8ABD-8881DF4E2BE8}" srcOrd="0" destOrd="0" presId="urn:microsoft.com/office/officeart/2005/8/layout/list1"/>
    <dgm:cxn modelId="{5FFC7DA6-C61E-4E1E-BCC2-AA50100765EF}" type="presParOf" srcId="{AD526698-7909-41AF-A40A-7266D293918D}" destId="{9707D14E-5992-4E7D-B1BE-34EC37F99F5D}" srcOrd="1" destOrd="0" presId="urn:microsoft.com/office/officeart/2005/8/layout/list1"/>
    <dgm:cxn modelId="{BEC49315-DBBE-4082-8354-2FF4995AA41E}" type="presParOf" srcId="{A33158BC-0AD3-4A87-91CD-6C6941B23574}" destId="{AC37F984-ADCF-4082-922A-1EBDF4B0DE5A}" srcOrd="5" destOrd="0" presId="urn:microsoft.com/office/officeart/2005/8/layout/list1"/>
    <dgm:cxn modelId="{BAF3E306-4CE4-4C97-A1BF-75DD51205980}" type="presParOf" srcId="{A33158BC-0AD3-4A87-91CD-6C6941B23574}" destId="{38E6E253-94C1-440F-9F9C-A787C3F34D2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32A7D42-C089-4B9C-892D-B43D6F998BC5}" type="doc">
      <dgm:prSet loTypeId="urn:microsoft.com/office/officeart/2008/layout/AlternatingPictureBlocks" loCatId="list" qsTypeId="urn:microsoft.com/office/officeart/2005/8/quickstyle/simple1" qsCatId="simple" csTypeId="urn:microsoft.com/office/officeart/2005/8/colors/accent5_1" csCatId="accent5" phldr="1"/>
      <dgm:spPr/>
      <dgm:t>
        <a:bodyPr/>
        <a:lstStyle/>
        <a:p>
          <a:endParaRPr lang="tr-TR"/>
        </a:p>
      </dgm:t>
    </dgm:pt>
    <dgm:pt modelId="{FB1881A3-73F2-4E07-B261-EAA26477297D}">
      <dgm:prSet/>
      <dgm:spPr/>
      <dgm:t>
        <a:bodyPr/>
        <a:lstStyle/>
        <a:p>
          <a:r>
            <a:rPr lang="tr-TR"/>
            <a:t>Kütüphanemiz eğitim-öğretim süresince 7/24 hizmet vermektedir</a:t>
          </a:r>
        </a:p>
      </dgm:t>
    </dgm:pt>
    <dgm:pt modelId="{4EBDED1A-465E-48AE-BACF-501B2989F09A}" type="parTrans" cxnId="{F0D15E02-CE8B-47C9-9A1E-FB32543E6204}">
      <dgm:prSet/>
      <dgm:spPr/>
      <dgm:t>
        <a:bodyPr/>
        <a:lstStyle/>
        <a:p>
          <a:endParaRPr lang="tr-TR"/>
        </a:p>
      </dgm:t>
    </dgm:pt>
    <dgm:pt modelId="{0D0746E7-77DD-476C-AA2E-D576A426373C}" type="sibTrans" cxnId="{F0D15E02-CE8B-47C9-9A1E-FB32543E6204}">
      <dgm:prSet/>
      <dgm:spPr/>
      <dgm:t>
        <a:bodyPr/>
        <a:lstStyle/>
        <a:p>
          <a:endParaRPr lang="tr-TR"/>
        </a:p>
      </dgm:t>
    </dgm:pt>
    <dgm:pt modelId="{20644CA3-8705-4E8F-8EE7-0E0A3AD8E0EE}">
      <dgm:prSet/>
      <dgm:spPr/>
      <dgm:t>
        <a:bodyPr/>
        <a:lstStyle/>
        <a:p>
          <a:r>
            <a:rPr lang="tr-TR"/>
            <a:t>1000 kişilik çalışma kapasitesine sahiptir</a:t>
          </a:r>
        </a:p>
      </dgm:t>
    </dgm:pt>
    <dgm:pt modelId="{1E98505A-C89C-4C77-A7AD-757DC41843EF}" type="parTrans" cxnId="{48455D5E-FB04-4944-8083-6907CEAC517A}">
      <dgm:prSet/>
      <dgm:spPr/>
      <dgm:t>
        <a:bodyPr/>
        <a:lstStyle/>
        <a:p>
          <a:endParaRPr lang="tr-TR"/>
        </a:p>
      </dgm:t>
    </dgm:pt>
    <dgm:pt modelId="{A5BCD53F-3387-4CF3-A681-0B4678778B40}" type="sibTrans" cxnId="{48455D5E-FB04-4944-8083-6907CEAC517A}">
      <dgm:prSet/>
      <dgm:spPr/>
      <dgm:t>
        <a:bodyPr/>
        <a:lstStyle/>
        <a:p>
          <a:endParaRPr lang="tr-TR"/>
        </a:p>
      </dgm:t>
    </dgm:pt>
    <dgm:pt modelId="{FFFF565E-1B2F-4D77-9704-64A9D657C03A}">
      <dgm:prSet/>
      <dgm:spPr/>
      <dgm:t>
        <a:bodyPr/>
        <a:lstStyle/>
        <a:p>
          <a:r>
            <a:rPr lang="tr-TR" dirty="0"/>
            <a:t>150 binden fazla basılı kaynağın yanı sıra birçok online veri tabanı aboneliği mevcuttur</a:t>
          </a:r>
        </a:p>
      </dgm:t>
    </dgm:pt>
    <dgm:pt modelId="{36FA888E-C1D8-4AE8-AC23-9F6D3AA5C278}" type="parTrans" cxnId="{4E20E1E5-9654-4E21-8047-A30803F4433F}">
      <dgm:prSet/>
      <dgm:spPr/>
      <dgm:t>
        <a:bodyPr/>
        <a:lstStyle/>
        <a:p>
          <a:endParaRPr lang="tr-TR"/>
        </a:p>
      </dgm:t>
    </dgm:pt>
    <dgm:pt modelId="{0A6E2638-71F6-4AD9-98BC-D02345C93299}" type="sibTrans" cxnId="{4E20E1E5-9654-4E21-8047-A30803F4433F}">
      <dgm:prSet/>
      <dgm:spPr/>
      <dgm:t>
        <a:bodyPr/>
        <a:lstStyle/>
        <a:p>
          <a:endParaRPr lang="tr-TR"/>
        </a:p>
      </dgm:t>
    </dgm:pt>
    <dgm:pt modelId="{CC6C1DAF-C1B8-4D70-BA02-91BC20077889}" type="pres">
      <dgm:prSet presAssocID="{E32A7D42-C089-4B9C-892D-B43D6F998BC5}" presName="linearFlow" presStyleCnt="0">
        <dgm:presLayoutVars>
          <dgm:dir/>
          <dgm:resizeHandles val="exact"/>
        </dgm:presLayoutVars>
      </dgm:prSet>
      <dgm:spPr/>
    </dgm:pt>
    <dgm:pt modelId="{95236A0B-5156-4F58-A3C0-D73D3C1DF119}" type="pres">
      <dgm:prSet presAssocID="{FB1881A3-73F2-4E07-B261-EAA26477297D}" presName="comp" presStyleCnt="0"/>
      <dgm:spPr/>
    </dgm:pt>
    <dgm:pt modelId="{6A83D527-FB26-42FD-A547-FE808DFCCCDB}" type="pres">
      <dgm:prSet presAssocID="{FB1881A3-73F2-4E07-B261-EAA26477297D}" presName="rect2" presStyleLbl="node1" presStyleIdx="0" presStyleCnt="3">
        <dgm:presLayoutVars>
          <dgm:bulletEnabled val="1"/>
        </dgm:presLayoutVars>
      </dgm:prSet>
      <dgm:spPr/>
    </dgm:pt>
    <dgm:pt modelId="{90FC2222-0C09-4EA0-906F-088FD159CD46}" type="pres">
      <dgm:prSet presAssocID="{FB1881A3-73F2-4E07-B261-EAA26477297D}" presName="rect1" presStyleLbl="lnNode1" presStyleIdx="0" presStyleCnt="3"/>
      <dgm:spPr>
        <a:blipFill>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19000" r="-119000"/>
          </a:stretch>
        </a:blipFill>
      </dgm:spPr>
    </dgm:pt>
    <dgm:pt modelId="{B6938FCC-42C3-46EC-9F18-E651C5990A30}" type="pres">
      <dgm:prSet presAssocID="{0D0746E7-77DD-476C-AA2E-D576A426373C}" presName="sibTrans" presStyleCnt="0"/>
      <dgm:spPr/>
    </dgm:pt>
    <dgm:pt modelId="{6F02F0CB-A352-4E8A-B4C8-9DFA5A4AE217}" type="pres">
      <dgm:prSet presAssocID="{20644CA3-8705-4E8F-8EE7-0E0A3AD8E0EE}" presName="comp" presStyleCnt="0"/>
      <dgm:spPr/>
    </dgm:pt>
    <dgm:pt modelId="{9C2669EF-4C32-4991-BC77-8D121931D3B6}" type="pres">
      <dgm:prSet presAssocID="{20644CA3-8705-4E8F-8EE7-0E0A3AD8E0EE}" presName="rect2" presStyleLbl="node1" presStyleIdx="1" presStyleCnt="3">
        <dgm:presLayoutVars>
          <dgm:bulletEnabled val="1"/>
        </dgm:presLayoutVars>
      </dgm:prSet>
      <dgm:spPr/>
    </dgm:pt>
    <dgm:pt modelId="{ECC15D65-1DF6-4A69-AB15-E7E1B62E3DAA}" type="pres">
      <dgm:prSet presAssocID="{20644CA3-8705-4E8F-8EE7-0E0A3AD8E0EE}" presName="rect1" presStyleLbl="lnNode1" presStyleIdx="1" presStyleCnt="3"/>
      <dgm:spPr>
        <a:blipFill>
          <a:blip xmlns:r="http://schemas.openxmlformats.org/officeDocument/2006/relationships" r:embed="rId2">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19000" r="-119000"/>
          </a:stretch>
        </a:blipFill>
      </dgm:spPr>
    </dgm:pt>
    <dgm:pt modelId="{B3CBFA74-504E-4B02-8E38-2F885EA7025B}" type="pres">
      <dgm:prSet presAssocID="{A5BCD53F-3387-4CF3-A681-0B4678778B40}" presName="sibTrans" presStyleCnt="0"/>
      <dgm:spPr/>
    </dgm:pt>
    <dgm:pt modelId="{9F6D484C-8863-4D3E-A523-5D7F6F53AD5B}" type="pres">
      <dgm:prSet presAssocID="{FFFF565E-1B2F-4D77-9704-64A9D657C03A}" presName="comp" presStyleCnt="0"/>
      <dgm:spPr/>
    </dgm:pt>
    <dgm:pt modelId="{48862262-CFD0-4DFC-A055-88997DDACEF1}" type="pres">
      <dgm:prSet presAssocID="{FFFF565E-1B2F-4D77-9704-64A9D657C03A}" presName="rect2" presStyleLbl="node1" presStyleIdx="2" presStyleCnt="3">
        <dgm:presLayoutVars>
          <dgm:bulletEnabled val="1"/>
        </dgm:presLayoutVars>
      </dgm:prSet>
      <dgm:spPr/>
    </dgm:pt>
    <dgm:pt modelId="{3AAA347B-7A86-438E-BB0A-E71F4A5BD132}" type="pres">
      <dgm:prSet presAssocID="{FFFF565E-1B2F-4D77-9704-64A9D657C03A}" presName="rect1" presStyleLbl="lnNode1" presStyleIdx="2" presStyleCnt="3"/>
      <dgm:spPr>
        <a:blipFill>
          <a:blip xmlns:r="http://schemas.openxmlformats.org/officeDocument/2006/relationships" r:embed="rId3">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19000" r="-119000"/>
          </a:stretch>
        </a:blipFill>
      </dgm:spPr>
    </dgm:pt>
  </dgm:ptLst>
  <dgm:cxnLst>
    <dgm:cxn modelId="{F0D15E02-CE8B-47C9-9A1E-FB32543E6204}" srcId="{E32A7D42-C089-4B9C-892D-B43D6F998BC5}" destId="{FB1881A3-73F2-4E07-B261-EAA26477297D}" srcOrd="0" destOrd="0" parTransId="{4EBDED1A-465E-48AE-BACF-501B2989F09A}" sibTransId="{0D0746E7-77DD-476C-AA2E-D576A426373C}"/>
    <dgm:cxn modelId="{B6A0AB07-F6E2-440E-8784-3B982A463301}" type="presOf" srcId="{E32A7D42-C089-4B9C-892D-B43D6F998BC5}" destId="{CC6C1DAF-C1B8-4D70-BA02-91BC20077889}" srcOrd="0" destOrd="0" presId="urn:microsoft.com/office/officeart/2008/layout/AlternatingPictureBlocks"/>
    <dgm:cxn modelId="{34A1A83A-03C6-490F-8FA7-9E713022EE99}" type="presOf" srcId="{20644CA3-8705-4E8F-8EE7-0E0A3AD8E0EE}" destId="{9C2669EF-4C32-4991-BC77-8D121931D3B6}" srcOrd="0" destOrd="0" presId="urn:microsoft.com/office/officeart/2008/layout/AlternatingPictureBlocks"/>
    <dgm:cxn modelId="{48455D5E-FB04-4944-8083-6907CEAC517A}" srcId="{E32A7D42-C089-4B9C-892D-B43D6F998BC5}" destId="{20644CA3-8705-4E8F-8EE7-0E0A3AD8E0EE}" srcOrd="1" destOrd="0" parTransId="{1E98505A-C89C-4C77-A7AD-757DC41843EF}" sibTransId="{A5BCD53F-3387-4CF3-A681-0B4678778B40}"/>
    <dgm:cxn modelId="{B76AFC69-74CA-49FB-A6F5-E555EEEEDC3F}" type="presOf" srcId="{FB1881A3-73F2-4E07-B261-EAA26477297D}" destId="{6A83D527-FB26-42FD-A547-FE808DFCCCDB}" srcOrd="0" destOrd="0" presId="urn:microsoft.com/office/officeart/2008/layout/AlternatingPictureBlocks"/>
    <dgm:cxn modelId="{4E20E1E5-9654-4E21-8047-A30803F4433F}" srcId="{E32A7D42-C089-4B9C-892D-B43D6F998BC5}" destId="{FFFF565E-1B2F-4D77-9704-64A9D657C03A}" srcOrd="2" destOrd="0" parTransId="{36FA888E-C1D8-4AE8-AC23-9F6D3AA5C278}" sibTransId="{0A6E2638-71F6-4AD9-98BC-D02345C93299}"/>
    <dgm:cxn modelId="{B2CA1FFC-8BAB-4614-8DAA-F03EED92E026}" type="presOf" srcId="{FFFF565E-1B2F-4D77-9704-64A9D657C03A}" destId="{48862262-CFD0-4DFC-A055-88997DDACEF1}" srcOrd="0" destOrd="0" presId="urn:microsoft.com/office/officeart/2008/layout/AlternatingPictureBlocks"/>
    <dgm:cxn modelId="{314F054B-7F43-49E2-A01C-0A8C97767E98}" type="presParOf" srcId="{CC6C1DAF-C1B8-4D70-BA02-91BC20077889}" destId="{95236A0B-5156-4F58-A3C0-D73D3C1DF119}" srcOrd="0" destOrd="0" presId="urn:microsoft.com/office/officeart/2008/layout/AlternatingPictureBlocks"/>
    <dgm:cxn modelId="{530F4777-ED3F-42C5-860B-3911236E993D}" type="presParOf" srcId="{95236A0B-5156-4F58-A3C0-D73D3C1DF119}" destId="{6A83D527-FB26-42FD-A547-FE808DFCCCDB}" srcOrd="0" destOrd="0" presId="urn:microsoft.com/office/officeart/2008/layout/AlternatingPictureBlocks"/>
    <dgm:cxn modelId="{7F5DF143-FF39-44A9-88AA-2AA638765F8C}" type="presParOf" srcId="{95236A0B-5156-4F58-A3C0-D73D3C1DF119}" destId="{90FC2222-0C09-4EA0-906F-088FD159CD46}" srcOrd="1" destOrd="0" presId="urn:microsoft.com/office/officeart/2008/layout/AlternatingPictureBlocks"/>
    <dgm:cxn modelId="{B671508A-50F8-4794-87FD-CFDF8E02D525}" type="presParOf" srcId="{CC6C1DAF-C1B8-4D70-BA02-91BC20077889}" destId="{B6938FCC-42C3-46EC-9F18-E651C5990A30}" srcOrd="1" destOrd="0" presId="urn:microsoft.com/office/officeart/2008/layout/AlternatingPictureBlocks"/>
    <dgm:cxn modelId="{358BFDD5-EBD1-48C4-A0B5-E502935ADC80}" type="presParOf" srcId="{CC6C1DAF-C1B8-4D70-BA02-91BC20077889}" destId="{6F02F0CB-A352-4E8A-B4C8-9DFA5A4AE217}" srcOrd="2" destOrd="0" presId="urn:microsoft.com/office/officeart/2008/layout/AlternatingPictureBlocks"/>
    <dgm:cxn modelId="{75D117A9-8D6B-41F0-A9DF-180972FDD3EB}" type="presParOf" srcId="{6F02F0CB-A352-4E8A-B4C8-9DFA5A4AE217}" destId="{9C2669EF-4C32-4991-BC77-8D121931D3B6}" srcOrd="0" destOrd="0" presId="urn:microsoft.com/office/officeart/2008/layout/AlternatingPictureBlocks"/>
    <dgm:cxn modelId="{2B6971B0-EFC0-4E71-A3FA-3B4DDC153F8C}" type="presParOf" srcId="{6F02F0CB-A352-4E8A-B4C8-9DFA5A4AE217}" destId="{ECC15D65-1DF6-4A69-AB15-E7E1B62E3DAA}" srcOrd="1" destOrd="0" presId="urn:microsoft.com/office/officeart/2008/layout/AlternatingPictureBlocks"/>
    <dgm:cxn modelId="{3D525D7A-EC13-4232-A775-DB676C86C99A}" type="presParOf" srcId="{CC6C1DAF-C1B8-4D70-BA02-91BC20077889}" destId="{B3CBFA74-504E-4B02-8E38-2F885EA7025B}" srcOrd="3" destOrd="0" presId="urn:microsoft.com/office/officeart/2008/layout/AlternatingPictureBlocks"/>
    <dgm:cxn modelId="{00198AE3-2528-4592-B1CF-8EF646493365}" type="presParOf" srcId="{CC6C1DAF-C1B8-4D70-BA02-91BC20077889}" destId="{9F6D484C-8863-4D3E-A523-5D7F6F53AD5B}" srcOrd="4" destOrd="0" presId="urn:microsoft.com/office/officeart/2008/layout/AlternatingPictureBlocks"/>
    <dgm:cxn modelId="{A7426785-E73C-48AB-B7F4-14E784DF0CC2}" type="presParOf" srcId="{9F6D484C-8863-4D3E-A523-5D7F6F53AD5B}" destId="{48862262-CFD0-4DFC-A055-88997DDACEF1}" srcOrd="0" destOrd="0" presId="urn:microsoft.com/office/officeart/2008/layout/AlternatingPictureBlocks"/>
    <dgm:cxn modelId="{704C3E66-AFCF-44F2-8294-5F29CF6F94DD}" type="presParOf" srcId="{9F6D484C-8863-4D3E-A523-5D7F6F53AD5B}" destId="{3AAA347B-7A86-438E-BB0A-E71F4A5BD13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54480121-2F83-41EE-B4C6-6F2080118BEB}"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tr-TR"/>
        </a:p>
      </dgm:t>
    </dgm:pt>
    <dgm:pt modelId="{F4AF5304-FA2F-4F00-991E-896C7EF3B955}">
      <dgm:prSet/>
      <dgm:spPr/>
      <dgm:t>
        <a:bodyPr/>
        <a:lstStyle/>
        <a:p>
          <a:pPr rtl="0"/>
          <a:r>
            <a:rPr lang="tr-TR" dirty="0"/>
            <a:t>Öğrenci panoları</a:t>
          </a:r>
        </a:p>
      </dgm:t>
    </dgm:pt>
    <dgm:pt modelId="{2AA30E06-2465-48FA-B50A-63CAD5FA5F30}" type="parTrans" cxnId="{F9B65481-8673-45B3-B5E3-1251AD16DC2E}">
      <dgm:prSet/>
      <dgm:spPr/>
      <dgm:t>
        <a:bodyPr/>
        <a:lstStyle/>
        <a:p>
          <a:endParaRPr lang="tr-TR"/>
        </a:p>
      </dgm:t>
    </dgm:pt>
    <dgm:pt modelId="{61DAD326-C547-42D6-9C9F-64C965F0B44C}" type="sibTrans" cxnId="{F9B65481-8673-45B3-B5E3-1251AD16DC2E}">
      <dgm:prSet/>
      <dgm:spPr/>
      <dgm:t>
        <a:bodyPr/>
        <a:lstStyle/>
        <a:p>
          <a:endParaRPr lang="tr-TR"/>
        </a:p>
      </dgm:t>
    </dgm:pt>
    <dgm:pt modelId="{A8BE7EFD-BAAD-4B2C-99AB-C83A3D481946}">
      <dgm:prSet/>
      <dgm:spPr/>
      <dgm:t>
        <a:bodyPr/>
        <a:lstStyle/>
        <a:p>
          <a:pPr rtl="0"/>
          <a:r>
            <a:rPr lang="tr-TR"/>
            <a:t>iibf.ogu.edu.tr</a:t>
          </a:r>
        </a:p>
      </dgm:t>
    </dgm:pt>
    <dgm:pt modelId="{AB349A0A-7748-4C59-8B19-3F0F8B8F639F}" type="parTrans" cxnId="{02BE7D64-6A7F-4B15-B715-2C5EDB3767F3}">
      <dgm:prSet/>
      <dgm:spPr/>
      <dgm:t>
        <a:bodyPr/>
        <a:lstStyle/>
        <a:p>
          <a:endParaRPr lang="tr-TR"/>
        </a:p>
      </dgm:t>
    </dgm:pt>
    <dgm:pt modelId="{5E1ED5A7-49FE-4ED8-88FA-71325FAA9D07}" type="sibTrans" cxnId="{02BE7D64-6A7F-4B15-B715-2C5EDB3767F3}">
      <dgm:prSet/>
      <dgm:spPr/>
      <dgm:t>
        <a:bodyPr/>
        <a:lstStyle/>
        <a:p>
          <a:endParaRPr lang="tr-TR"/>
        </a:p>
      </dgm:t>
    </dgm:pt>
    <dgm:pt modelId="{D08D7887-DB12-4605-B962-8FE32CD3AA6A}">
      <dgm:prSet/>
      <dgm:spPr/>
      <dgm:t>
        <a:bodyPr/>
        <a:lstStyle/>
        <a:p>
          <a:pPr rtl="0"/>
          <a:r>
            <a:rPr lang="tr-TR" dirty="0"/>
            <a:t>oidb.ogu.edu.tr</a:t>
          </a:r>
        </a:p>
      </dgm:t>
    </dgm:pt>
    <dgm:pt modelId="{1BF8E903-C8E9-4043-BFA6-095E267B4BAB}" type="parTrans" cxnId="{EB1DF570-B87D-4712-8574-CB6554F85A1B}">
      <dgm:prSet/>
      <dgm:spPr/>
      <dgm:t>
        <a:bodyPr/>
        <a:lstStyle/>
        <a:p>
          <a:endParaRPr lang="tr-TR"/>
        </a:p>
      </dgm:t>
    </dgm:pt>
    <dgm:pt modelId="{7A85F745-8296-4C80-B867-98580B064C45}" type="sibTrans" cxnId="{EB1DF570-B87D-4712-8574-CB6554F85A1B}">
      <dgm:prSet/>
      <dgm:spPr/>
      <dgm:t>
        <a:bodyPr/>
        <a:lstStyle/>
        <a:p>
          <a:endParaRPr lang="tr-TR"/>
        </a:p>
      </dgm:t>
    </dgm:pt>
    <dgm:pt modelId="{E51F85D9-2AF4-460A-9388-39418D3AB821}">
      <dgm:prSet/>
      <dgm:spPr/>
      <dgm:t>
        <a:bodyPr/>
        <a:lstStyle/>
        <a:p>
          <a:pPr rtl="0"/>
          <a:r>
            <a:rPr lang="tr-TR" dirty="0"/>
            <a:t>ESUZEM Duyurular</a:t>
          </a:r>
        </a:p>
      </dgm:t>
    </dgm:pt>
    <dgm:pt modelId="{382FB8D8-3C4B-4E7A-95D5-AD84B5EEB98A}" type="parTrans" cxnId="{9BDF4C55-DB38-4001-A28B-5DC16A259625}">
      <dgm:prSet/>
      <dgm:spPr/>
      <dgm:t>
        <a:bodyPr/>
        <a:lstStyle/>
        <a:p>
          <a:endParaRPr lang="tr-TR"/>
        </a:p>
      </dgm:t>
    </dgm:pt>
    <dgm:pt modelId="{75ACF0F4-AEC4-48DF-8F0D-F36D0F29B547}" type="sibTrans" cxnId="{9BDF4C55-DB38-4001-A28B-5DC16A259625}">
      <dgm:prSet/>
      <dgm:spPr/>
      <dgm:t>
        <a:bodyPr/>
        <a:lstStyle/>
        <a:p>
          <a:endParaRPr lang="tr-TR"/>
        </a:p>
      </dgm:t>
    </dgm:pt>
    <dgm:pt modelId="{EE9FB49D-1A5A-426B-9C4F-42FD97D4FACF}" type="pres">
      <dgm:prSet presAssocID="{54480121-2F83-41EE-B4C6-6F2080118BEB}" presName="linearFlow" presStyleCnt="0">
        <dgm:presLayoutVars>
          <dgm:dir/>
          <dgm:resizeHandles val="exact"/>
        </dgm:presLayoutVars>
      </dgm:prSet>
      <dgm:spPr/>
    </dgm:pt>
    <dgm:pt modelId="{B64393BB-FCF8-475C-9115-13C74E77211D}" type="pres">
      <dgm:prSet presAssocID="{F4AF5304-FA2F-4F00-991E-896C7EF3B955}" presName="composite" presStyleCnt="0"/>
      <dgm:spPr/>
    </dgm:pt>
    <dgm:pt modelId="{3C312007-190F-45AE-82CB-1791234561A7}" type="pres">
      <dgm:prSet presAssocID="{F4AF5304-FA2F-4F00-991E-896C7EF3B955}"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5CFE3FEF-F0D8-4A56-BE72-9298A34C6415}" type="pres">
      <dgm:prSet presAssocID="{F4AF5304-FA2F-4F00-991E-896C7EF3B955}" presName="txShp" presStyleLbl="node1" presStyleIdx="0" presStyleCnt="4">
        <dgm:presLayoutVars>
          <dgm:bulletEnabled val="1"/>
        </dgm:presLayoutVars>
      </dgm:prSet>
      <dgm:spPr/>
    </dgm:pt>
    <dgm:pt modelId="{1599DCD3-8A34-4C51-92B7-C5E2815DB48C}" type="pres">
      <dgm:prSet presAssocID="{61DAD326-C547-42D6-9C9F-64C965F0B44C}" presName="spacing" presStyleCnt="0"/>
      <dgm:spPr/>
    </dgm:pt>
    <dgm:pt modelId="{BBEFC412-F346-45B5-811B-7FFA032F80AC}" type="pres">
      <dgm:prSet presAssocID="{A8BE7EFD-BAAD-4B2C-99AB-C83A3D481946}" presName="composite" presStyleCnt="0"/>
      <dgm:spPr/>
    </dgm:pt>
    <dgm:pt modelId="{2C9884C5-0E77-4563-A191-D67127FE2712}" type="pres">
      <dgm:prSet presAssocID="{A8BE7EFD-BAAD-4B2C-99AB-C83A3D481946}" presName="imgShp" presStyleLbl="fgImgPlace1" presStyleIdx="1"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876" t="-9378" r="1876" b="9378"/>
          </a:stretch>
        </a:blipFill>
      </dgm:spPr>
    </dgm:pt>
    <dgm:pt modelId="{F6DE2B60-B29A-4490-BD67-5096FA70A686}" type="pres">
      <dgm:prSet presAssocID="{A8BE7EFD-BAAD-4B2C-99AB-C83A3D481946}" presName="txShp" presStyleLbl="node1" presStyleIdx="1" presStyleCnt="4">
        <dgm:presLayoutVars>
          <dgm:bulletEnabled val="1"/>
        </dgm:presLayoutVars>
      </dgm:prSet>
      <dgm:spPr/>
    </dgm:pt>
    <dgm:pt modelId="{1575AAD5-A20F-4CE2-9757-9E76A7C5136A}" type="pres">
      <dgm:prSet presAssocID="{5E1ED5A7-49FE-4ED8-88FA-71325FAA9D07}" presName="spacing" presStyleCnt="0"/>
      <dgm:spPr/>
    </dgm:pt>
    <dgm:pt modelId="{6D042796-B967-4CCE-BD28-C36DF65D198B}" type="pres">
      <dgm:prSet presAssocID="{D08D7887-DB12-4605-B962-8FE32CD3AA6A}" presName="composite" presStyleCnt="0"/>
      <dgm:spPr/>
    </dgm:pt>
    <dgm:pt modelId="{D4B750AE-C8D3-4CB6-A166-646BD2C2D618}" type="pres">
      <dgm:prSet presAssocID="{D08D7887-DB12-4605-B962-8FE32CD3AA6A}"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AA2801CD-59B4-4E96-B60F-BB975B08CFF7}" type="pres">
      <dgm:prSet presAssocID="{D08D7887-DB12-4605-B962-8FE32CD3AA6A}" presName="txShp" presStyleLbl="node1" presStyleIdx="2" presStyleCnt="4">
        <dgm:presLayoutVars>
          <dgm:bulletEnabled val="1"/>
        </dgm:presLayoutVars>
      </dgm:prSet>
      <dgm:spPr/>
    </dgm:pt>
    <dgm:pt modelId="{456AA688-5269-4B38-B9F4-606D59C526E0}" type="pres">
      <dgm:prSet presAssocID="{7A85F745-8296-4C80-B867-98580B064C45}" presName="spacing" presStyleCnt="0"/>
      <dgm:spPr/>
    </dgm:pt>
    <dgm:pt modelId="{7C1F1420-E2A0-4763-A6AF-979CFA687CEC}" type="pres">
      <dgm:prSet presAssocID="{E51F85D9-2AF4-460A-9388-39418D3AB821}" presName="composite" presStyleCnt="0"/>
      <dgm:spPr/>
    </dgm:pt>
    <dgm:pt modelId="{243821C7-4231-4F5B-BAF4-44DD5045FFFA}" type="pres">
      <dgm:prSet presAssocID="{E51F85D9-2AF4-460A-9388-39418D3AB821}"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6B80C4F2-7929-4B0F-A3B4-6ABCF361D17A}" type="pres">
      <dgm:prSet presAssocID="{E51F85D9-2AF4-460A-9388-39418D3AB821}" presName="txShp" presStyleLbl="node1" presStyleIdx="3" presStyleCnt="4">
        <dgm:presLayoutVars>
          <dgm:bulletEnabled val="1"/>
        </dgm:presLayoutVars>
      </dgm:prSet>
      <dgm:spPr/>
    </dgm:pt>
  </dgm:ptLst>
  <dgm:cxnLst>
    <dgm:cxn modelId="{5A77850A-A050-4D1C-8C2E-CD5CE07E1AFE}" type="presOf" srcId="{A8BE7EFD-BAAD-4B2C-99AB-C83A3D481946}" destId="{F6DE2B60-B29A-4490-BD67-5096FA70A686}" srcOrd="0" destOrd="0" presId="urn:microsoft.com/office/officeart/2005/8/layout/vList3"/>
    <dgm:cxn modelId="{02BE7D64-6A7F-4B15-B715-2C5EDB3767F3}" srcId="{54480121-2F83-41EE-B4C6-6F2080118BEB}" destId="{A8BE7EFD-BAAD-4B2C-99AB-C83A3D481946}" srcOrd="1" destOrd="0" parTransId="{AB349A0A-7748-4C59-8B19-3F0F8B8F639F}" sibTransId="{5E1ED5A7-49FE-4ED8-88FA-71325FAA9D07}"/>
    <dgm:cxn modelId="{EB1DF570-B87D-4712-8574-CB6554F85A1B}" srcId="{54480121-2F83-41EE-B4C6-6F2080118BEB}" destId="{D08D7887-DB12-4605-B962-8FE32CD3AA6A}" srcOrd="2" destOrd="0" parTransId="{1BF8E903-C8E9-4043-BFA6-095E267B4BAB}" sibTransId="{7A85F745-8296-4C80-B867-98580B064C45}"/>
    <dgm:cxn modelId="{68E58C72-C010-44F7-B622-F4629428AC85}" type="presOf" srcId="{54480121-2F83-41EE-B4C6-6F2080118BEB}" destId="{EE9FB49D-1A5A-426B-9C4F-42FD97D4FACF}" srcOrd="0" destOrd="0" presId="urn:microsoft.com/office/officeart/2005/8/layout/vList3"/>
    <dgm:cxn modelId="{9BDF4C55-DB38-4001-A28B-5DC16A259625}" srcId="{54480121-2F83-41EE-B4C6-6F2080118BEB}" destId="{E51F85D9-2AF4-460A-9388-39418D3AB821}" srcOrd="3" destOrd="0" parTransId="{382FB8D8-3C4B-4E7A-95D5-AD84B5EEB98A}" sibTransId="{75ACF0F4-AEC4-48DF-8F0D-F36D0F29B547}"/>
    <dgm:cxn modelId="{5FB67458-FE64-4A2A-836B-A0F095E48A09}" type="presOf" srcId="{F4AF5304-FA2F-4F00-991E-896C7EF3B955}" destId="{5CFE3FEF-F0D8-4A56-BE72-9298A34C6415}" srcOrd="0" destOrd="0" presId="urn:microsoft.com/office/officeart/2005/8/layout/vList3"/>
    <dgm:cxn modelId="{F9B65481-8673-45B3-B5E3-1251AD16DC2E}" srcId="{54480121-2F83-41EE-B4C6-6F2080118BEB}" destId="{F4AF5304-FA2F-4F00-991E-896C7EF3B955}" srcOrd="0" destOrd="0" parTransId="{2AA30E06-2465-48FA-B50A-63CAD5FA5F30}" sibTransId="{61DAD326-C547-42D6-9C9F-64C965F0B44C}"/>
    <dgm:cxn modelId="{7A524790-AF06-44B1-9576-398E4ED43177}" type="presOf" srcId="{D08D7887-DB12-4605-B962-8FE32CD3AA6A}" destId="{AA2801CD-59B4-4E96-B60F-BB975B08CFF7}" srcOrd="0" destOrd="0" presId="urn:microsoft.com/office/officeart/2005/8/layout/vList3"/>
    <dgm:cxn modelId="{22D77F90-10D2-410A-9179-46FE3C01858D}" type="presOf" srcId="{E51F85D9-2AF4-460A-9388-39418D3AB821}" destId="{6B80C4F2-7929-4B0F-A3B4-6ABCF361D17A}" srcOrd="0" destOrd="0" presId="urn:microsoft.com/office/officeart/2005/8/layout/vList3"/>
    <dgm:cxn modelId="{B3C95DED-B7D0-4002-94D5-87C71C202900}" type="presParOf" srcId="{EE9FB49D-1A5A-426B-9C4F-42FD97D4FACF}" destId="{B64393BB-FCF8-475C-9115-13C74E77211D}" srcOrd="0" destOrd="0" presId="urn:microsoft.com/office/officeart/2005/8/layout/vList3"/>
    <dgm:cxn modelId="{F24D6679-1AFC-4C7E-BA49-1E0F2533255E}" type="presParOf" srcId="{B64393BB-FCF8-475C-9115-13C74E77211D}" destId="{3C312007-190F-45AE-82CB-1791234561A7}" srcOrd="0" destOrd="0" presId="urn:microsoft.com/office/officeart/2005/8/layout/vList3"/>
    <dgm:cxn modelId="{E421CCD8-F2F6-4EBB-AB5E-3D2EDAE05437}" type="presParOf" srcId="{B64393BB-FCF8-475C-9115-13C74E77211D}" destId="{5CFE3FEF-F0D8-4A56-BE72-9298A34C6415}" srcOrd="1" destOrd="0" presId="urn:microsoft.com/office/officeart/2005/8/layout/vList3"/>
    <dgm:cxn modelId="{A1E07BB4-B4A0-40EE-BB39-79D1B263906D}" type="presParOf" srcId="{EE9FB49D-1A5A-426B-9C4F-42FD97D4FACF}" destId="{1599DCD3-8A34-4C51-92B7-C5E2815DB48C}" srcOrd="1" destOrd="0" presId="urn:microsoft.com/office/officeart/2005/8/layout/vList3"/>
    <dgm:cxn modelId="{B0F70CA8-C448-4165-99C1-E45771993FA9}" type="presParOf" srcId="{EE9FB49D-1A5A-426B-9C4F-42FD97D4FACF}" destId="{BBEFC412-F346-45B5-811B-7FFA032F80AC}" srcOrd="2" destOrd="0" presId="urn:microsoft.com/office/officeart/2005/8/layout/vList3"/>
    <dgm:cxn modelId="{9027F353-E2CD-4D51-AD04-D5D9F5CB4A97}" type="presParOf" srcId="{BBEFC412-F346-45B5-811B-7FFA032F80AC}" destId="{2C9884C5-0E77-4563-A191-D67127FE2712}" srcOrd="0" destOrd="0" presId="urn:microsoft.com/office/officeart/2005/8/layout/vList3"/>
    <dgm:cxn modelId="{FC1FC14E-128B-4334-A5CA-1BB830E87DF5}" type="presParOf" srcId="{BBEFC412-F346-45B5-811B-7FFA032F80AC}" destId="{F6DE2B60-B29A-4490-BD67-5096FA70A686}" srcOrd="1" destOrd="0" presId="urn:microsoft.com/office/officeart/2005/8/layout/vList3"/>
    <dgm:cxn modelId="{F50D658D-6734-445B-8CDC-D57AB1E77046}" type="presParOf" srcId="{EE9FB49D-1A5A-426B-9C4F-42FD97D4FACF}" destId="{1575AAD5-A20F-4CE2-9757-9E76A7C5136A}" srcOrd="3" destOrd="0" presId="urn:microsoft.com/office/officeart/2005/8/layout/vList3"/>
    <dgm:cxn modelId="{4D806FDE-C394-46D7-8F6E-BA6FEF74DB2D}" type="presParOf" srcId="{EE9FB49D-1A5A-426B-9C4F-42FD97D4FACF}" destId="{6D042796-B967-4CCE-BD28-C36DF65D198B}" srcOrd="4" destOrd="0" presId="urn:microsoft.com/office/officeart/2005/8/layout/vList3"/>
    <dgm:cxn modelId="{7A7D0102-A6F4-4639-9F69-B3882A07C43E}" type="presParOf" srcId="{6D042796-B967-4CCE-BD28-C36DF65D198B}" destId="{D4B750AE-C8D3-4CB6-A166-646BD2C2D618}" srcOrd="0" destOrd="0" presId="urn:microsoft.com/office/officeart/2005/8/layout/vList3"/>
    <dgm:cxn modelId="{99B10F5A-FC1A-48E0-ABB3-E212B384620F}" type="presParOf" srcId="{6D042796-B967-4CCE-BD28-C36DF65D198B}" destId="{AA2801CD-59B4-4E96-B60F-BB975B08CFF7}" srcOrd="1" destOrd="0" presId="urn:microsoft.com/office/officeart/2005/8/layout/vList3"/>
    <dgm:cxn modelId="{BAECDF7F-A496-4813-8E96-3D52E5FB65AD}" type="presParOf" srcId="{EE9FB49D-1A5A-426B-9C4F-42FD97D4FACF}" destId="{456AA688-5269-4B38-B9F4-606D59C526E0}" srcOrd="5" destOrd="0" presId="urn:microsoft.com/office/officeart/2005/8/layout/vList3"/>
    <dgm:cxn modelId="{BF7B3551-E07C-4FF7-8B97-32BB0B4DEDEC}" type="presParOf" srcId="{EE9FB49D-1A5A-426B-9C4F-42FD97D4FACF}" destId="{7C1F1420-E2A0-4763-A6AF-979CFA687CEC}" srcOrd="6" destOrd="0" presId="urn:microsoft.com/office/officeart/2005/8/layout/vList3"/>
    <dgm:cxn modelId="{F6070192-823B-4A58-8D71-01DBA23482FD}" type="presParOf" srcId="{7C1F1420-E2A0-4763-A6AF-979CFA687CEC}" destId="{243821C7-4231-4F5B-BAF4-44DD5045FFFA}" srcOrd="0" destOrd="0" presId="urn:microsoft.com/office/officeart/2005/8/layout/vList3"/>
    <dgm:cxn modelId="{9BA05A2F-9231-4BDD-AC05-00D8D1C0147A}" type="presParOf" srcId="{7C1F1420-E2A0-4763-A6AF-979CFA687CEC}" destId="{6B80C4F2-7929-4B0F-A3B4-6ABCF361D17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A65CB0-DE0F-4ED3-9EC5-EA2985B3F8AF}"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tr-TR"/>
        </a:p>
      </dgm:t>
    </dgm:pt>
    <dgm:pt modelId="{6B37F901-485B-49E4-8712-16126991292B}">
      <dgm:prSet/>
      <dgm:spPr/>
      <dgm:t>
        <a:bodyPr/>
        <a:lstStyle/>
        <a:p>
          <a:pPr rtl="0"/>
          <a:r>
            <a:rPr lang="tr-TR" dirty="0"/>
            <a:t>Akademisyenlik</a:t>
          </a:r>
        </a:p>
      </dgm:t>
    </dgm:pt>
    <dgm:pt modelId="{5F82D669-4500-42F3-886F-C8A9BA190018}" type="parTrans" cxnId="{121C34B1-B8AE-4183-A2C1-E36D7E3AAF88}">
      <dgm:prSet/>
      <dgm:spPr/>
      <dgm:t>
        <a:bodyPr/>
        <a:lstStyle/>
        <a:p>
          <a:endParaRPr lang="tr-TR"/>
        </a:p>
      </dgm:t>
    </dgm:pt>
    <dgm:pt modelId="{7730AF04-4142-4702-8711-243723BF47A1}" type="sibTrans" cxnId="{121C34B1-B8AE-4183-A2C1-E36D7E3AAF88}">
      <dgm:prSet/>
      <dgm:spPr/>
      <dgm:t>
        <a:bodyPr/>
        <a:lstStyle/>
        <a:p>
          <a:endParaRPr lang="tr-TR"/>
        </a:p>
      </dgm:t>
    </dgm:pt>
    <dgm:pt modelId="{3B914CB4-DC3B-43D1-A411-A79C471C17B4}">
      <dgm:prSet/>
      <dgm:spPr/>
      <dgm:t>
        <a:bodyPr/>
        <a:lstStyle/>
        <a:p>
          <a:pPr rtl="0"/>
          <a:r>
            <a:rPr lang="tr-TR" dirty="0"/>
            <a:t>Kurumlarda uzmanlık</a:t>
          </a:r>
        </a:p>
      </dgm:t>
    </dgm:pt>
    <dgm:pt modelId="{2D2CA4A1-D0A8-4684-8A59-A4087BB69807}" type="parTrans" cxnId="{681C81B9-E097-4764-9581-CFBE073D9E38}">
      <dgm:prSet/>
      <dgm:spPr/>
      <dgm:t>
        <a:bodyPr/>
        <a:lstStyle/>
        <a:p>
          <a:endParaRPr lang="tr-TR"/>
        </a:p>
      </dgm:t>
    </dgm:pt>
    <dgm:pt modelId="{7703D4BE-88A6-4F26-A067-C5A056282D4B}" type="sibTrans" cxnId="{681C81B9-E097-4764-9581-CFBE073D9E38}">
      <dgm:prSet/>
      <dgm:spPr/>
      <dgm:t>
        <a:bodyPr/>
        <a:lstStyle/>
        <a:p>
          <a:endParaRPr lang="tr-TR"/>
        </a:p>
      </dgm:t>
    </dgm:pt>
    <dgm:pt modelId="{54670784-9ACC-43BE-97F1-78B4104884B5}">
      <dgm:prSet/>
      <dgm:spPr/>
      <dgm:t>
        <a:bodyPr/>
        <a:lstStyle/>
        <a:p>
          <a:pPr rtl="0"/>
          <a:r>
            <a:rPr lang="tr-TR" dirty="0"/>
            <a:t>Banka müfettişliği</a:t>
          </a:r>
        </a:p>
      </dgm:t>
    </dgm:pt>
    <dgm:pt modelId="{71AADD50-0709-4167-BC86-17A7D4833E35}" type="parTrans" cxnId="{D4BD8C7D-37FE-4ADF-BC8F-3513F4DE364B}">
      <dgm:prSet/>
      <dgm:spPr/>
      <dgm:t>
        <a:bodyPr/>
        <a:lstStyle/>
        <a:p>
          <a:endParaRPr lang="tr-TR"/>
        </a:p>
      </dgm:t>
    </dgm:pt>
    <dgm:pt modelId="{E4E89B8A-86C3-4FE6-AB20-BCCE8B2EF808}" type="sibTrans" cxnId="{D4BD8C7D-37FE-4ADF-BC8F-3513F4DE364B}">
      <dgm:prSet/>
      <dgm:spPr/>
      <dgm:t>
        <a:bodyPr/>
        <a:lstStyle/>
        <a:p>
          <a:endParaRPr lang="tr-TR"/>
        </a:p>
      </dgm:t>
    </dgm:pt>
    <dgm:pt modelId="{63FBE8E7-47ED-4BC3-8DB6-362D7F6F992E}">
      <dgm:prSet/>
      <dgm:spPr/>
      <dgm:t>
        <a:bodyPr/>
        <a:lstStyle/>
        <a:p>
          <a:pPr rtl="0"/>
          <a:r>
            <a:rPr lang="tr-TR" dirty="0"/>
            <a:t>İdari hakimlik</a:t>
          </a:r>
        </a:p>
      </dgm:t>
    </dgm:pt>
    <dgm:pt modelId="{C8E36928-A178-4C2D-ABF8-B589B6AB16F1}" type="parTrans" cxnId="{95ADF42A-B4BC-4D3B-A896-1C059F111B81}">
      <dgm:prSet/>
      <dgm:spPr/>
      <dgm:t>
        <a:bodyPr/>
        <a:lstStyle/>
        <a:p>
          <a:endParaRPr lang="tr-TR"/>
        </a:p>
      </dgm:t>
    </dgm:pt>
    <dgm:pt modelId="{168B26DF-B74D-4326-9D1A-591C8803283E}" type="sibTrans" cxnId="{95ADF42A-B4BC-4D3B-A896-1C059F111B81}">
      <dgm:prSet/>
      <dgm:spPr/>
      <dgm:t>
        <a:bodyPr/>
        <a:lstStyle/>
        <a:p>
          <a:endParaRPr lang="tr-TR"/>
        </a:p>
      </dgm:t>
    </dgm:pt>
    <dgm:pt modelId="{7097EFC7-E996-4B3A-B1AD-0AD1A1150818}">
      <dgm:prSet/>
      <dgm:spPr/>
      <dgm:t>
        <a:bodyPr/>
        <a:lstStyle/>
        <a:p>
          <a:pPr rtl="0"/>
          <a:r>
            <a:rPr lang="tr-TR" dirty="0"/>
            <a:t>Kaymakamlık</a:t>
          </a:r>
        </a:p>
      </dgm:t>
    </dgm:pt>
    <dgm:pt modelId="{CB5DA742-528B-479C-AB49-C73E69E9C137}" type="parTrans" cxnId="{DCB41675-A8EC-454B-8255-3404B03CE3CD}">
      <dgm:prSet/>
      <dgm:spPr/>
      <dgm:t>
        <a:bodyPr/>
        <a:lstStyle/>
        <a:p>
          <a:endParaRPr lang="tr-TR"/>
        </a:p>
      </dgm:t>
    </dgm:pt>
    <dgm:pt modelId="{CFF05420-E7AD-41AE-AF03-CEF929D858DB}" type="sibTrans" cxnId="{DCB41675-A8EC-454B-8255-3404B03CE3CD}">
      <dgm:prSet/>
      <dgm:spPr/>
      <dgm:t>
        <a:bodyPr/>
        <a:lstStyle/>
        <a:p>
          <a:endParaRPr lang="tr-TR"/>
        </a:p>
      </dgm:t>
    </dgm:pt>
    <dgm:pt modelId="{D17400D6-B25E-43CA-833A-AF9F33900430}">
      <dgm:prSet/>
      <dgm:spPr/>
      <dgm:t>
        <a:bodyPr/>
        <a:lstStyle/>
        <a:p>
          <a:pPr rtl="0"/>
          <a:r>
            <a:rPr lang="tr-TR" dirty="0"/>
            <a:t>Vergi müfettişliği</a:t>
          </a:r>
        </a:p>
      </dgm:t>
    </dgm:pt>
    <dgm:pt modelId="{6F7D673C-247A-4E65-9841-3935CDBB9495}" type="parTrans" cxnId="{23B3BC78-EE6C-4DC6-AD63-D25872DBF01E}">
      <dgm:prSet/>
      <dgm:spPr/>
      <dgm:t>
        <a:bodyPr/>
        <a:lstStyle/>
        <a:p>
          <a:endParaRPr lang="tr-TR"/>
        </a:p>
      </dgm:t>
    </dgm:pt>
    <dgm:pt modelId="{73F78999-4B92-4B33-BA56-8E56F2DF6F89}" type="sibTrans" cxnId="{23B3BC78-EE6C-4DC6-AD63-D25872DBF01E}">
      <dgm:prSet/>
      <dgm:spPr/>
      <dgm:t>
        <a:bodyPr/>
        <a:lstStyle/>
        <a:p>
          <a:endParaRPr lang="tr-TR"/>
        </a:p>
      </dgm:t>
    </dgm:pt>
    <dgm:pt modelId="{B2ADC4B7-1D29-4DA9-9BBF-008B50373ABA}">
      <dgm:prSet/>
      <dgm:spPr/>
      <dgm:t>
        <a:bodyPr/>
        <a:lstStyle/>
        <a:p>
          <a:pPr rtl="0"/>
          <a:r>
            <a:rPr lang="tr-TR" dirty="0"/>
            <a:t>Planlamacılık</a:t>
          </a:r>
        </a:p>
      </dgm:t>
    </dgm:pt>
    <dgm:pt modelId="{5ABDE774-CCDB-4598-A470-2C7572551C83}" type="parTrans" cxnId="{A6D37FA2-90DB-4B94-9D78-C297F381982B}">
      <dgm:prSet/>
      <dgm:spPr/>
      <dgm:t>
        <a:bodyPr/>
        <a:lstStyle/>
        <a:p>
          <a:endParaRPr lang="tr-TR"/>
        </a:p>
      </dgm:t>
    </dgm:pt>
    <dgm:pt modelId="{D93391C9-1D51-4E29-950C-5A7D92F4F8E6}" type="sibTrans" cxnId="{A6D37FA2-90DB-4B94-9D78-C297F381982B}">
      <dgm:prSet/>
      <dgm:spPr/>
      <dgm:t>
        <a:bodyPr/>
        <a:lstStyle/>
        <a:p>
          <a:endParaRPr lang="tr-TR"/>
        </a:p>
      </dgm:t>
    </dgm:pt>
    <dgm:pt modelId="{E8DD1B20-F673-4FF6-8164-96842E3CD219}">
      <dgm:prSet/>
      <dgm:spPr/>
      <dgm:t>
        <a:bodyPr/>
        <a:lstStyle/>
        <a:p>
          <a:pPr rtl="0"/>
          <a:r>
            <a:rPr lang="tr-TR" dirty="0"/>
            <a:t>Sayıştay denetçiliği</a:t>
          </a:r>
        </a:p>
      </dgm:t>
    </dgm:pt>
    <dgm:pt modelId="{6482A67D-A37A-4542-96C1-155DEBE44FB9}" type="parTrans" cxnId="{4C5D1803-2713-4329-A70C-60ECEDD7A662}">
      <dgm:prSet/>
      <dgm:spPr/>
      <dgm:t>
        <a:bodyPr/>
        <a:lstStyle/>
        <a:p>
          <a:endParaRPr lang="tr-TR"/>
        </a:p>
      </dgm:t>
    </dgm:pt>
    <dgm:pt modelId="{EC5D0BCF-55AD-476A-AC16-AD26187DB4F7}" type="sibTrans" cxnId="{4C5D1803-2713-4329-A70C-60ECEDD7A662}">
      <dgm:prSet/>
      <dgm:spPr/>
      <dgm:t>
        <a:bodyPr/>
        <a:lstStyle/>
        <a:p>
          <a:endParaRPr lang="tr-TR"/>
        </a:p>
      </dgm:t>
    </dgm:pt>
    <dgm:pt modelId="{BD9D47BF-97AD-4A2A-BACD-FCDD12520C40}">
      <dgm:prSet/>
      <dgm:spPr/>
      <dgm:t>
        <a:bodyPr/>
        <a:lstStyle/>
        <a:p>
          <a:pPr rtl="0"/>
          <a:r>
            <a:rPr lang="tr-TR" dirty="0"/>
            <a:t>Yeminli mali müşavirlik</a:t>
          </a:r>
        </a:p>
      </dgm:t>
    </dgm:pt>
    <dgm:pt modelId="{5A931078-2D4E-4254-8175-6BF9654D564F}" type="parTrans" cxnId="{57D5C6BD-F609-450E-AA29-0E041CF56BE1}">
      <dgm:prSet/>
      <dgm:spPr/>
      <dgm:t>
        <a:bodyPr/>
        <a:lstStyle/>
        <a:p>
          <a:endParaRPr lang="tr-TR"/>
        </a:p>
      </dgm:t>
    </dgm:pt>
    <dgm:pt modelId="{E3E25467-9276-4931-B746-3E60B4FCAC68}" type="sibTrans" cxnId="{57D5C6BD-F609-450E-AA29-0E041CF56BE1}">
      <dgm:prSet/>
      <dgm:spPr/>
      <dgm:t>
        <a:bodyPr/>
        <a:lstStyle/>
        <a:p>
          <a:endParaRPr lang="tr-TR"/>
        </a:p>
      </dgm:t>
    </dgm:pt>
    <dgm:pt modelId="{55C6ED9A-6FCF-43CF-B8B6-2983C5ACA7F3}" type="pres">
      <dgm:prSet presAssocID="{53A65CB0-DE0F-4ED3-9EC5-EA2985B3F8AF}" presName="diagram" presStyleCnt="0">
        <dgm:presLayoutVars>
          <dgm:dir/>
          <dgm:resizeHandles val="exact"/>
        </dgm:presLayoutVars>
      </dgm:prSet>
      <dgm:spPr/>
    </dgm:pt>
    <dgm:pt modelId="{304A7A58-942E-4752-B3EC-7A5E2EC6511F}" type="pres">
      <dgm:prSet presAssocID="{6B37F901-485B-49E4-8712-16126991292B}" presName="node" presStyleLbl="node1" presStyleIdx="0" presStyleCnt="9">
        <dgm:presLayoutVars>
          <dgm:bulletEnabled val="1"/>
        </dgm:presLayoutVars>
      </dgm:prSet>
      <dgm:spPr/>
    </dgm:pt>
    <dgm:pt modelId="{7384E8E1-3B73-41CF-8854-A32A8C5D7968}" type="pres">
      <dgm:prSet presAssocID="{7730AF04-4142-4702-8711-243723BF47A1}" presName="sibTrans" presStyleCnt="0"/>
      <dgm:spPr/>
    </dgm:pt>
    <dgm:pt modelId="{05AB2F32-FB79-429B-8EEA-DCB6A246CEAE}" type="pres">
      <dgm:prSet presAssocID="{3B914CB4-DC3B-43D1-A411-A79C471C17B4}" presName="node" presStyleLbl="node1" presStyleIdx="1" presStyleCnt="9">
        <dgm:presLayoutVars>
          <dgm:bulletEnabled val="1"/>
        </dgm:presLayoutVars>
      </dgm:prSet>
      <dgm:spPr/>
    </dgm:pt>
    <dgm:pt modelId="{A71F11DB-27C0-4782-80EA-F384379CD5FB}" type="pres">
      <dgm:prSet presAssocID="{7703D4BE-88A6-4F26-A067-C5A056282D4B}" presName="sibTrans" presStyleCnt="0"/>
      <dgm:spPr/>
    </dgm:pt>
    <dgm:pt modelId="{3B610A2B-18A8-473A-9020-AE08959BDF00}" type="pres">
      <dgm:prSet presAssocID="{54670784-9ACC-43BE-97F1-78B4104884B5}" presName="node" presStyleLbl="node1" presStyleIdx="2" presStyleCnt="9">
        <dgm:presLayoutVars>
          <dgm:bulletEnabled val="1"/>
        </dgm:presLayoutVars>
      </dgm:prSet>
      <dgm:spPr/>
    </dgm:pt>
    <dgm:pt modelId="{409BEDE4-5B27-48EB-8E37-F2CDD42AD0ED}" type="pres">
      <dgm:prSet presAssocID="{E4E89B8A-86C3-4FE6-AB20-BCCE8B2EF808}" presName="sibTrans" presStyleCnt="0"/>
      <dgm:spPr/>
    </dgm:pt>
    <dgm:pt modelId="{8A65776D-40BA-4D08-87E9-B41F0D2D6318}" type="pres">
      <dgm:prSet presAssocID="{63FBE8E7-47ED-4BC3-8DB6-362D7F6F992E}" presName="node" presStyleLbl="node1" presStyleIdx="3" presStyleCnt="9">
        <dgm:presLayoutVars>
          <dgm:bulletEnabled val="1"/>
        </dgm:presLayoutVars>
      </dgm:prSet>
      <dgm:spPr/>
    </dgm:pt>
    <dgm:pt modelId="{9BE20BD7-BE6A-4834-9715-A8D0EFA7761B}" type="pres">
      <dgm:prSet presAssocID="{168B26DF-B74D-4326-9D1A-591C8803283E}" presName="sibTrans" presStyleCnt="0"/>
      <dgm:spPr/>
    </dgm:pt>
    <dgm:pt modelId="{9ED08D17-FB16-4D15-9A55-F5201189CD2B}" type="pres">
      <dgm:prSet presAssocID="{7097EFC7-E996-4B3A-B1AD-0AD1A1150818}" presName="node" presStyleLbl="node1" presStyleIdx="4" presStyleCnt="9">
        <dgm:presLayoutVars>
          <dgm:bulletEnabled val="1"/>
        </dgm:presLayoutVars>
      </dgm:prSet>
      <dgm:spPr/>
    </dgm:pt>
    <dgm:pt modelId="{0C6F7213-DA25-4713-B299-35BD705554D5}" type="pres">
      <dgm:prSet presAssocID="{CFF05420-E7AD-41AE-AF03-CEF929D858DB}" presName="sibTrans" presStyleCnt="0"/>
      <dgm:spPr/>
    </dgm:pt>
    <dgm:pt modelId="{1BDAB5D5-A5E5-4B07-8897-147003CAD922}" type="pres">
      <dgm:prSet presAssocID="{D17400D6-B25E-43CA-833A-AF9F33900430}" presName="node" presStyleLbl="node1" presStyleIdx="5" presStyleCnt="9">
        <dgm:presLayoutVars>
          <dgm:bulletEnabled val="1"/>
        </dgm:presLayoutVars>
      </dgm:prSet>
      <dgm:spPr/>
    </dgm:pt>
    <dgm:pt modelId="{2E42C557-8C2B-4297-8C88-F6287A0D635E}" type="pres">
      <dgm:prSet presAssocID="{73F78999-4B92-4B33-BA56-8E56F2DF6F89}" presName="sibTrans" presStyleCnt="0"/>
      <dgm:spPr/>
    </dgm:pt>
    <dgm:pt modelId="{EF665D04-3E1D-4F07-890A-8A0B90D9EBB8}" type="pres">
      <dgm:prSet presAssocID="{B2ADC4B7-1D29-4DA9-9BBF-008B50373ABA}" presName="node" presStyleLbl="node1" presStyleIdx="6" presStyleCnt="9">
        <dgm:presLayoutVars>
          <dgm:bulletEnabled val="1"/>
        </dgm:presLayoutVars>
      </dgm:prSet>
      <dgm:spPr/>
    </dgm:pt>
    <dgm:pt modelId="{6800D194-7959-43E8-B7E8-A787A8CFFE88}" type="pres">
      <dgm:prSet presAssocID="{D93391C9-1D51-4E29-950C-5A7D92F4F8E6}" presName="sibTrans" presStyleCnt="0"/>
      <dgm:spPr/>
    </dgm:pt>
    <dgm:pt modelId="{FC6A9199-5F9D-4AFC-AD8C-AFCE4AF7733B}" type="pres">
      <dgm:prSet presAssocID="{E8DD1B20-F673-4FF6-8164-96842E3CD219}" presName="node" presStyleLbl="node1" presStyleIdx="7" presStyleCnt="9">
        <dgm:presLayoutVars>
          <dgm:bulletEnabled val="1"/>
        </dgm:presLayoutVars>
      </dgm:prSet>
      <dgm:spPr/>
    </dgm:pt>
    <dgm:pt modelId="{D614392F-44E1-4791-9A3D-FDD5CAEE520B}" type="pres">
      <dgm:prSet presAssocID="{EC5D0BCF-55AD-476A-AC16-AD26187DB4F7}" presName="sibTrans" presStyleCnt="0"/>
      <dgm:spPr/>
    </dgm:pt>
    <dgm:pt modelId="{ADF1CB0B-9FED-41E9-9863-5196B9AC2CB8}" type="pres">
      <dgm:prSet presAssocID="{BD9D47BF-97AD-4A2A-BACD-FCDD12520C40}" presName="node" presStyleLbl="node1" presStyleIdx="8" presStyleCnt="9">
        <dgm:presLayoutVars>
          <dgm:bulletEnabled val="1"/>
        </dgm:presLayoutVars>
      </dgm:prSet>
      <dgm:spPr/>
    </dgm:pt>
  </dgm:ptLst>
  <dgm:cxnLst>
    <dgm:cxn modelId="{E030B300-3520-4ADF-ACA3-2B0892C148AC}" type="presOf" srcId="{7097EFC7-E996-4B3A-B1AD-0AD1A1150818}" destId="{9ED08D17-FB16-4D15-9A55-F5201189CD2B}" srcOrd="0" destOrd="0" presId="urn:microsoft.com/office/officeart/2005/8/layout/default"/>
    <dgm:cxn modelId="{4C5D1803-2713-4329-A70C-60ECEDD7A662}" srcId="{53A65CB0-DE0F-4ED3-9EC5-EA2985B3F8AF}" destId="{E8DD1B20-F673-4FF6-8164-96842E3CD219}" srcOrd="7" destOrd="0" parTransId="{6482A67D-A37A-4542-96C1-155DEBE44FB9}" sibTransId="{EC5D0BCF-55AD-476A-AC16-AD26187DB4F7}"/>
    <dgm:cxn modelId="{95C0FB04-DEE9-4768-A96B-06D67790C0AD}" type="presOf" srcId="{6B37F901-485B-49E4-8712-16126991292B}" destId="{304A7A58-942E-4752-B3EC-7A5E2EC6511F}" srcOrd="0" destOrd="0" presId="urn:microsoft.com/office/officeart/2005/8/layout/default"/>
    <dgm:cxn modelId="{660A180A-6BC0-431C-9F6F-036CEA7F09AA}" type="presOf" srcId="{D17400D6-B25E-43CA-833A-AF9F33900430}" destId="{1BDAB5D5-A5E5-4B07-8897-147003CAD922}" srcOrd="0" destOrd="0" presId="urn:microsoft.com/office/officeart/2005/8/layout/default"/>
    <dgm:cxn modelId="{95ADF42A-B4BC-4D3B-A896-1C059F111B81}" srcId="{53A65CB0-DE0F-4ED3-9EC5-EA2985B3F8AF}" destId="{63FBE8E7-47ED-4BC3-8DB6-362D7F6F992E}" srcOrd="3" destOrd="0" parTransId="{C8E36928-A178-4C2D-ABF8-B589B6AB16F1}" sibTransId="{168B26DF-B74D-4326-9D1A-591C8803283E}"/>
    <dgm:cxn modelId="{07A3E55E-6A7E-4F8F-A91B-8C2217EEBAD4}" type="presOf" srcId="{E8DD1B20-F673-4FF6-8164-96842E3CD219}" destId="{FC6A9199-5F9D-4AFC-AD8C-AFCE4AF7733B}" srcOrd="0" destOrd="0" presId="urn:microsoft.com/office/officeart/2005/8/layout/default"/>
    <dgm:cxn modelId="{DCB41675-A8EC-454B-8255-3404B03CE3CD}" srcId="{53A65CB0-DE0F-4ED3-9EC5-EA2985B3F8AF}" destId="{7097EFC7-E996-4B3A-B1AD-0AD1A1150818}" srcOrd="4" destOrd="0" parTransId="{CB5DA742-528B-479C-AB49-C73E69E9C137}" sibTransId="{CFF05420-E7AD-41AE-AF03-CEF929D858DB}"/>
    <dgm:cxn modelId="{317F8678-9266-41AE-BE54-E2DA09278017}" type="presOf" srcId="{3B914CB4-DC3B-43D1-A411-A79C471C17B4}" destId="{05AB2F32-FB79-429B-8EEA-DCB6A246CEAE}" srcOrd="0" destOrd="0" presId="urn:microsoft.com/office/officeart/2005/8/layout/default"/>
    <dgm:cxn modelId="{23B3BC78-EE6C-4DC6-AD63-D25872DBF01E}" srcId="{53A65CB0-DE0F-4ED3-9EC5-EA2985B3F8AF}" destId="{D17400D6-B25E-43CA-833A-AF9F33900430}" srcOrd="5" destOrd="0" parTransId="{6F7D673C-247A-4E65-9841-3935CDBB9495}" sibTransId="{73F78999-4B92-4B33-BA56-8E56F2DF6F89}"/>
    <dgm:cxn modelId="{D4BD8C7D-37FE-4ADF-BC8F-3513F4DE364B}" srcId="{53A65CB0-DE0F-4ED3-9EC5-EA2985B3F8AF}" destId="{54670784-9ACC-43BE-97F1-78B4104884B5}" srcOrd="2" destOrd="0" parTransId="{71AADD50-0709-4167-BC86-17A7D4833E35}" sibTransId="{E4E89B8A-86C3-4FE6-AB20-BCCE8B2EF808}"/>
    <dgm:cxn modelId="{5E822980-7AA3-4726-8A0C-572A01333158}" type="presOf" srcId="{B2ADC4B7-1D29-4DA9-9BBF-008B50373ABA}" destId="{EF665D04-3E1D-4F07-890A-8A0B90D9EBB8}" srcOrd="0" destOrd="0" presId="urn:microsoft.com/office/officeart/2005/8/layout/default"/>
    <dgm:cxn modelId="{7A6D0D90-BF0A-434B-8854-139132C63AE6}" type="presOf" srcId="{53A65CB0-DE0F-4ED3-9EC5-EA2985B3F8AF}" destId="{55C6ED9A-6FCF-43CF-B8B6-2983C5ACA7F3}" srcOrd="0" destOrd="0" presId="urn:microsoft.com/office/officeart/2005/8/layout/default"/>
    <dgm:cxn modelId="{A6D37FA2-90DB-4B94-9D78-C297F381982B}" srcId="{53A65CB0-DE0F-4ED3-9EC5-EA2985B3F8AF}" destId="{B2ADC4B7-1D29-4DA9-9BBF-008B50373ABA}" srcOrd="6" destOrd="0" parTransId="{5ABDE774-CCDB-4598-A470-2C7572551C83}" sibTransId="{D93391C9-1D51-4E29-950C-5A7D92F4F8E6}"/>
    <dgm:cxn modelId="{121C34B1-B8AE-4183-A2C1-E36D7E3AAF88}" srcId="{53A65CB0-DE0F-4ED3-9EC5-EA2985B3F8AF}" destId="{6B37F901-485B-49E4-8712-16126991292B}" srcOrd="0" destOrd="0" parTransId="{5F82D669-4500-42F3-886F-C8A9BA190018}" sibTransId="{7730AF04-4142-4702-8711-243723BF47A1}"/>
    <dgm:cxn modelId="{681C81B9-E097-4764-9581-CFBE073D9E38}" srcId="{53A65CB0-DE0F-4ED3-9EC5-EA2985B3F8AF}" destId="{3B914CB4-DC3B-43D1-A411-A79C471C17B4}" srcOrd="1" destOrd="0" parTransId="{2D2CA4A1-D0A8-4684-8A59-A4087BB69807}" sibTransId="{7703D4BE-88A6-4F26-A067-C5A056282D4B}"/>
    <dgm:cxn modelId="{5D0F15BB-7CCD-4725-BA65-AC1E77008AE7}" type="presOf" srcId="{63FBE8E7-47ED-4BC3-8DB6-362D7F6F992E}" destId="{8A65776D-40BA-4D08-87E9-B41F0D2D6318}" srcOrd="0" destOrd="0" presId="urn:microsoft.com/office/officeart/2005/8/layout/default"/>
    <dgm:cxn modelId="{8788DDBB-33D5-410C-8481-3506360717EB}" type="presOf" srcId="{54670784-9ACC-43BE-97F1-78B4104884B5}" destId="{3B610A2B-18A8-473A-9020-AE08959BDF00}" srcOrd="0" destOrd="0" presId="urn:microsoft.com/office/officeart/2005/8/layout/default"/>
    <dgm:cxn modelId="{57D5C6BD-F609-450E-AA29-0E041CF56BE1}" srcId="{53A65CB0-DE0F-4ED3-9EC5-EA2985B3F8AF}" destId="{BD9D47BF-97AD-4A2A-BACD-FCDD12520C40}" srcOrd="8" destOrd="0" parTransId="{5A931078-2D4E-4254-8175-6BF9654D564F}" sibTransId="{E3E25467-9276-4931-B746-3E60B4FCAC68}"/>
    <dgm:cxn modelId="{B44E8BD3-BCC3-4957-817B-784EA817AB4F}" type="presOf" srcId="{BD9D47BF-97AD-4A2A-BACD-FCDD12520C40}" destId="{ADF1CB0B-9FED-41E9-9863-5196B9AC2CB8}" srcOrd="0" destOrd="0" presId="urn:microsoft.com/office/officeart/2005/8/layout/default"/>
    <dgm:cxn modelId="{B2BBFACD-BC64-4631-B86A-8DCA406B6CBD}" type="presParOf" srcId="{55C6ED9A-6FCF-43CF-B8B6-2983C5ACA7F3}" destId="{304A7A58-942E-4752-B3EC-7A5E2EC6511F}" srcOrd="0" destOrd="0" presId="urn:microsoft.com/office/officeart/2005/8/layout/default"/>
    <dgm:cxn modelId="{3BCFD785-0860-4912-99A3-4AE8BBE7760E}" type="presParOf" srcId="{55C6ED9A-6FCF-43CF-B8B6-2983C5ACA7F3}" destId="{7384E8E1-3B73-41CF-8854-A32A8C5D7968}" srcOrd="1" destOrd="0" presId="urn:microsoft.com/office/officeart/2005/8/layout/default"/>
    <dgm:cxn modelId="{C687A5CE-73BE-43A8-89BF-E013A3799F49}" type="presParOf" srcId="{55C6ED9A-6FCF-43CF-B8B6-2983C5ACA7F3}" destId="{05AB2F32-FB79-429B-8EEA-DCB6A246CEAE}" srcOrd="2" destOrd="0" presId="urn:microsoft.com/office/officeart/2005/8/layout/default"/>
    <dgm:cxn modelId="{363DA673-2444-4709-9E6F-5D8236DF633F}" type="presParOf" srcId="{55C6ED9A-6FCF-43CF-B8B6-2983C5ACA7F3}" destId="{A71F11DB-27C0-4782-80EA-F384379CD5FB}" srcOrd="3" destOrd="0" presId="urn:microsoft.com/office/officeart/2005/8/layout/default"/>
    <dgm:cxn modelId="{F5D09ECE-C2CD-41C9-B855-15666486EEC5}" type="presParOf" srcId="{55C6ED9A-6FCF-43CF-B8B6-2983C5ACA7F3}" destId="{3B610A2B-18A8-473A-9020-AE08959BDF00}" srcOrd="4" destOrd="0" presId="urn:microsoft.com/office/officeart/2005/8/layout/default"/>
    <dgm:cxn modelId="{F137CACC-346F-4500-A702-241E98667E4F}" type="presParOf" srcId="{55C6ED9A-6FCF-43CF-B8B6-2983C5ACA7F3}" destId="{409BEDE4-5B27-48EB-8E37-F2CDD42AD0ED}" srcOrd="5" destOrd="0" presId="urn:microsoft.com/office/officeart/2005/8/layout/default"/>
    <dgm:cxn modelId="{AF6C353E-9253-410B-AEC6-C845952ACDCA}" type="presParOf" srcId="{55C6ED9A-6FCF-43CF-B8B6-2983C5ACA7F3}" destId="{8A65776D-40BA-4D08-87E9-B41F0D2D6318}" srcOrd="6" destOrd="0" presId="urn:microsoft.com/office/officeart/2005/8/layout/default"/>
    <dgm:cxn modelId="{A8C0C1E4-550F-4CE7-908A-F38E0DAAE7E2}" type="presParOf" srcId="{55C6ED9A-6FCF-43CF-B8B6-2983C5ACA7F3}" destId="{9BE20BD7-BE6A-4834-9715-A8D0EFA7761B}" srcOrd="7" destOrd="0" presId="urn:microsoft.com/office/officeart/2005/8/layout/default"/>
    <dgm:cxn modelId="{D0612DBE-5A9C-4442-AB86-28AD672F299B}" type="presParOf" srcId="{55C6ED9A-6FCF-43CF-B8B6-2983C5ACA7F3}" destId="{9ED08D17-FB16-4D15-9A55-F5201189CD2B}" srcOrd="8" destOrd="0" presId="urn:microsoft.com/office/officeart/2005/8/layout/default"/>
    <dgm:cxn modelId="{37518ABF-BCDC-4FC8-A267-EE99B12846C3}" type="presParOf" srcId="{55C6ED9A-6FCF-43CF-B8B6-2983C5ACA7F3}" destId="{0C6F7213-DA25-4713-B299-35BD705554D5}" srcOrd="9" destOrd="0" presId="urn:microsoft.com/office/officeart/2005/8/layout/default"/>
    <dgm:cxn modelId="{76894F93-6899-4E1A-B5F2-490DC1600055}" type="presParOf" srcId="{55C6ED9A-6FCF-43CF-B8B6-2983C5ACA7F3}" destId="{1BDAB5D5-A5E5-4B07-8897-147003CAD922}" srcOrd="10" destOrd="0" presId="urn:microsoft.com/office/officeart/2005/8/layout/default"/>
    <dgm:cxn modelId="{95455B8B-1F44-4B43-8A3D-C3E841324107}" type="presParOf" srcId="{55C6ED9A-6FCF-43CF-B8B6-2983C5ACA7F3}" destId="{2E42C557-8C2B-4297-8C88-F6287A0D635E}" srcOrd="11" destOrd="0" presId="urn:microsoft.com/office/officeart/2005/8/layout/default"/>
    <dgm:cxn modelId="{682C4568-6DAB-4A92-9BB2-D6B494C14793}" type="presParOf" srcId="{55C6ED9A-6FCF-43CF-B8B6-2983C5ACA7F3}" destId="{EF665D04-3E1D-4F07-890A-8A0B90D9EBB8}" srcOrd="12" destOrd="0" presId="urn:microsoft.com/office/officeart/2005/8/layout/default"/>
    <dgm:cxn modelId="{ADFE51AA-5DF2-42B6-ABFC-A993E8FFB2E4}" type="presParOf" srcId="{55C6ED9A-6FCF-43CF-B8B6-2983C5ACA7F3}" destId="{6800D194-7959-43E8-B7E8-A787A8CFFE88}" srcOrd="13" destOrd="0" presId="urn:microsoft.com/office/officeart/2005/8/layout/default"/>
    <dgm:cxn modelId="{0EA1D638-C4DB-40DE-84CE-9052BAA14181}" type="presParOf" srcId="{55C6ED9A-6FCF-43CF-B8B6-2983C5ACA7F3}" destId="{FC6A9199-5F9D-4AFC-AD8C-AFCE4AF7733B}" srcOrd="14" destOrd="0" presId="urn:microsoft.com/office/officeart/2005/8/layout/default"/>
    <dgm:cxn modelId="{70423E32-0434-4651-88AA-3838CE2FDD8A}" type="presParOf" srcId="{55C6ED9A-6FCF-43CF-B8B6-2983C5ACA7F3}" destId="{D614392F-44E1-4791-9A3D-FDD5CAEE520B}" srcOrd="15" destOrd="0" presId="urn:microsoft.com/office/officeart/2005/8/layout/default"/>
    <dgm:cxn modelId="{23568F95-66D8-4BE3-8EEE-50EFFDABB7F5}" type="presParOf" srcId="{55C6ED9A-6FCF-43CF-B8B6-2983C5ACA7F3}" destId="{ADF1CB0B-9FED-41E9-9863-5196B9AC2CB8}"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B52404-0F3D-45DC-885C-4DA6A9FDCD61}"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tr-TR"/>
        </a:p>
      </dgm:t>
    </dgm:pt>
    <dgm:pt modelId="{AE5B2B1E-1862-41E7-BFBB-00B480AAFD5E}">
      <dgm:prSet/>
      <dgm:spPr/>
      <dgm:t>
        <a:bodyPr/>
        <a:lstStyle/>
        <a:p>
          <a:pPr rtl="0"/>
          <a:r>
            <a:rPr lang="tr-TR" dirty="0"/>
            <a:t>Banka müfettişliği</a:t>
          </a:r>
        </a:p>
      </dgm:t>
    </dgm:pt>
    <dgm:pt modelId="{1B4284D3-7D54-45BD-BFFE-06B51698BDFF}" type="parTrans" cxnId="{CABDF862-63FD-44A9-BED6-D6186621AEF5}">
      <dgm:prSet/>
      <dgm:spPr/>
      <dgm:t>
        <a:bodyPr/>
        <a:lstStyle/>
        <a:p>
          <a:endParaRPr lang="tr-TR"/>
        </a:p>
      </dgm:t>
    </dgm:pt>
    <dgm:pt modelId="{184C1A6D-51DC-4F18-B67C-277F5C5DF4D2}" type="sibTrans" cxnId="{CABDF862-63FD-44A9-BED6-D6186621AEF5}">
      <dgm:prSet/>
      <dgm:spPr/>
      <dgm:t>
        <a:bodyPr/>
        <a:lstStyle/>
        <a:p>
          <a:endParaRPr lang="tr-TR"/>
        </a:p>
      </dgm:t>
    </dgm:pt>
    <dgm:pt modelId="{F685FA36-7CA8-4D81-A4CA-68656C1D9A1A}">
      <dgm:prSet/>
      <dgm:spPr/>
      <dgm:t>
        <a:bodyPr/>
        <a:lstStyle/>
        <a:p>
          <a:pPr rtl="0"/>
          <a:r>
            <a:rPr lang="tr-TR"/>
            <a:t>Muhasebecilik</a:t>
          </a:r>
        </a:p>
      </dgm:t>
    </dgm:pt>
    <dgm:pt modelId="{AFB42336-F529-4887-8165-2814B1C4DA6B}" type="parTrans" cxnId="{5E7A6BC9-AA01-42A5-8493-B1623D6C684B}">
      <dgm:prSet/>
      <dgm:spPr/>
      <dgm:t>
        <a:bodyPr/>
        <a:lstStyle/>
        <a:p>
          <a:endParaRPr lang="tr-TR"/>
        </a:p>
      </dgm:t>
    </dgm:pt>
    <dgm:pt modelId="{20B22889-C000-4863-851B-6258EF7B8A27}" type="sibTrans" cxnId="{5E7A6BC9-AA01-42A5-8493-B1623D6C684B}">
      <dgm:prSet/>
      <dgm:spPr/>
      <dgm:t>
        <a:bodyPr/>
        <a:lstStyle/>
        <a:p>
          <a:endParaRPr lang="tr-TR"/>
        </a:p>
      </dgm:t>
    </dgm:pt>
    <dgm:pt modelId="{76CB5CA9-B715-4AA1-B1A8-50EE78695B1A}">
      <dgm:prSet/>
      <dgm:spPr/>
      <dgm:t>
        <a:bodyPr/>
        <a:lstStyle/>
        <a:p>
          <a:pPr rtl="0"/>
          <a:r>
            <a:rPr lang="tr-TR"/>
            <a:t>Yöneticilik ve danışmanlık</a:t>
          </a:r>
        </a:p>
      </dgm:t>
    </dgm:pt>
    <dgm:pt modelId="{AF147AD4-A7CB-4421-86F4-B276A73111D0}" type="parTrans" cxnId="{FB01DBD1-2792-4EAB-B053-FF323EC3FBC9}">
      <dgm:prSet/>
      <dgm:spPr/>
      <dgm:t>
        <a:bodyPr/>
        <a:lstStyle/>
        <a:p>
          <a:endParaRPr lang="tr-TR"/>
        </a:p>
      </dgm:t>
    </dgm:pt>
    <dgm:pt modelId="{8B5D751D-C916-4104-BFDC-1C9C09712358}" type="sibTrans" cxnId="{FB01DBD1-2792-4EAB-B053-FF323EC3FBC9}">
      <dgm:prSet/>
      <dgm:spPr/>
      <dgm:t>
        <a:bodyPr/>
        <a:lstStyle/>
        <a:p>
          <a:endParaRPr lang="tr-TR"/>
        </a:p>
      </dgm:t>
    </dgm:pt>
    <dgm:pt modelId="{E4339BD7-AC87-46D0-ACBF-B4150BB69144}">
      <dgm:prSet/>
      <dgm:spPr/>
      <dgm:t>
        <a:bodyPr/>
        <a:lstStyle/>
        <a:p>
          <a:pPr rtl="0"/>
          <a:r>
            <a:rPr lang="tr-TR" dirty="0"/>
            <a:t>Finansal analistlik</a:t>
          </a:r>
        </a:p>
      </dgm:t>
    </dgm:pt>
    <dgm:pt modelId="{5909430F-3945-4262-A9D4-EF49E60B7DE7}" type="parTrans" cxnId="{DD00E5CC-D3D2-4F1E-9817-DEB3AF2106D4}">
      <dgm:prSet/>
      <dgm:spPr/>
      <dgm:t>
        <a:bodyPr/>
        <a:lstStyle/>
        <a:p>
          <a:endParaRPr lang="tr-TR"/>
        </a:p>
      </dgm:t>
    </dgm:pt>
    <dgm:pt modelId="{83C9B404-9E5C-47E6-A7E0-6C6F9226E959}" type="sibTrans" cxnId="{DD00E5CC-D3D2-4F1E-9817-DEB3AF2106D4}">
      <dgm:prSet/>
      <dgm:spPr/>
      <dgm:t>
        <a:bodyPr/>
        <a:lstStyle/>
        <a:p>
          <a:endParaRPr lang="tr-TR"/>
        </a:p>
      </dgm:t>
    </dgm:pt>
    <dgm:pt modelId="{9DE67057-69A6-4834-9678-34A04988D116}">
      <dgm:prSet/>
      <dgm:spPr/>
      <dgm:t>
        <a:bodyPr/>
        <a:lstStyle/>
        <a:p>
          <a:pPr rtl="0"/>
          <a:r>
            <a:rPr lang="tr-TR" dirty="0"/>
            <a:t>Bankacılık</a:t>
          </a:r>
        </a:p>
      </dgm:t>
    </dgm:pt>
    <dgm:pt modelId="{948461B4-545E-4E78-A779-32A057DFF4EA}" type="parTrans" cxnId="{C95CAE41-7051-421D-94FA-2EBAC92CD765}">
      <dgm:prSet/>
      <dgm:spPr/>
      <dgm:t>
        <a:bodyPr/>
        <a:lstStyle/>
        <a:p>
          <a:endParaRPr lang="tr-TR"/>
        </a:p>
      </dgm:t>
    </dgm:pt>
    <dgm:pt modelId="{658F6934-1BC0-45A7-B2DE-B7515AE2493D}" type="sibTrans" cxnId="{C95CAE41-7051-421D-94FA-2EBAC92CD765}">
      <dgm:prSet/>
      <dgm:spPr/>
      <dgm:t>
        <a:bodyPr/>
        <a:lstStyle/>
        <a:p>
          <a:endParaRPr lang="tr-TR"/>
        </a:p>
      </dgm:t>
    </dgm:pt>
    <dgm:pt modelId="{4D3E378C-ABDD-46BF-B108-7C74909EF474}">
      <dgm:prSet/>
      <dgm:spPr/>
      <dgm:t>
        <a:bodyPr/>
        <a:lstStyle/>
        <a:p>
          <a:r>
            <a:rPr lang="tr-TR"/>
            <a:t>İnsan kaynakları uzmanlığı</a:t>
          </a:r>
        </a:p>
      </dgm:t>
    </dgm:pt>
    <dgm:pt modelId="{1359A2DB-A105-4AA3-90B3-A5DA6FF3579A}" type="parTrans" cxnId="{118425A1-4B49-48F3-A55B-445536DDDB56}">
      <dgm:prSet/>
      <dgm:spPr/>
      <dgm:t>
        <a:bodyPr/>
        <a:lstStyle/>
        <a:p>
          <a:endParaRPr lang="tr-TR"/>
        </a:p>
      </dgm:t>
    </dgm:pt>
    <dgm:pt modelId="{26725808-1CC3-4D10-A2D4-EAE1638B24FF}" type="sibTrans" cxnId="{118425A1-4B49-48F3-A55B-445536DDDB56}">
      <dgm:prSet/>
      <dgm:spPr/>
      <dgm:t>
        <a:bodyPr/>
        <a:lstStyle/>
        <a:p>
          <a:endParaRPr lang="tr-TR"/>
        </a:p>
      </dgm:t>
    </dgm:pt>
    <dgm:pt modelId="{111E0169-9973-4ACA-9283-91ECD0195CFC}" type="pres">
      <dgm:prSet presAssocID="{33B52404-0F3D-45DC-885C-4DA6A9FDCD61}" presName="vert0" presStyleCnt="0">
        <dgm:presLayoutVars>
          <dgm:dir/>
          <dgm:animOne val="branch"/>
          <dgm:animLvl val="lvl"/>
        </dgm:presLayoutVars>
      </dgm:prSet>
      <dgm:spPr/>
    </dgm:pt>
    <dgm:pt modelId="{DBF6D118-5782-4610-B8CD-2896D38C5DED}" type="pres">
      <dgm:prSet presAssocID="{AE5B2B1E-1862-41E7-BFBB-00B480AAFD5E}" presName="thickLine" presStyleLbl="alignNode1" presStyleIdx="0" presStyleCnt="6"/>
      <dgm:spPr/>
    </dgm:pt>
    <dgm:pt modelId="{01283424-8DAC-48C7-85F2-723F20E0EE22}" type="pres">
      <dgm:prSet presAssocID="{AE5B2B1E-1862-41E7-BFBB-00B480AAFD5E}" presName="horz1" presStyleCnt="0"/>
      <dgm:spPr/>
    </dgm:pt>
    <dgm:pt modelId="{98B13F1B-BBD1-452B-921C-57308412F954}" type="pres">
      <dgm:prSet presAssocID="{AE5B2B1E-1862-41E7-BFBB-00B480AAFD5E}" presName="tx1" presStyleLbl="revTx" presStyleIdx="0" presStyleCnt="6"/>
      <dgm:spPr/>
    </dgm:pt>
    <dgm:pt modelId="{D2BB2232-0BC1-43E9-A675-69526B96F85C}" type="pres">
      <dgm:prSet presAssocID="{AE5B2B1E-1862-41E7-BFBB-00B480AAFD5E}" presName="vert1" presStyleCnt="0"/>
      <dgm:spPr/>
    </dgm:pt>
    <dgm:pt modelId="{C26828F7-89A7-4779-A737-31415AEB989C}" type="pres">
      <dgm:prSet presAssocID="{9DE67057-69A6-4834-9678-34A04988D116}" presName="thickLine" presStyleLbl="alignNode1" presStyleIdx="1" presStyleCnt="6"/>
      <dgm:spPr/>
    </dgm:pt>
    <dgm:pt modelId="{79FC1C6A-4E42-45B1-981C-86DC22F11522}" type="pres">
      <dgm:prSet presAssocID="{9DE67057-69A6-4834-9678-34A04988D116}" presName="horz1" presStyleCnt="0"/>
      <dgm:spPr/>
    </dgm:pt>
    <dgm:pt modelId="{B181315B-5FBD-4952-BBBF-CA9B69743589}" type="pres">
      <dgm:prSet presAssocID="{9DE67057-69A6-4834-9678-34A04988D116}" presName="tx1" presStyleLbl="revTx" presStyleIdx="1" presStyleCnt="6"/>
      <dgm:spPr/>
    </dgm:pt>
    <dgm:pt modelId="{55232814-C8BB-4103-8928-A2C0D2F39583}" type="pres">
      <dgm:prSet presAssocID="{9DE67057-69A6-4834-9678-34A04988D116}" presName="vert1" presStyleCnt="0"/>
      <dgm:spPr/>
    </dgm:pt>
    <dgm:pt modelId="{86FD0369-17B7-4B5D-BF19-9E7EA98607CA}" type="pres">
      <dgm:prSet presAssocID="{4D3E378C-ABDD-46BF-B108-7C74909EF474}" presName="thickLine" presStyleLbl="alignNode1" presStyleIdx="2" presStyleCnt="6"/>
      <dgm:spPr/>
    </dgm:pt>
    <dgm:pt modelId="{654D0355-FD66-479E-A116-904C9B71907F}" type="pres">
      <dgm:prSet presAssocID="{4D3E378C-ABDD-46BF-B108-7C74909EF474}" presName="horz1" presStyleCnt="0"/>
      <dgm:spPr/>
    </dgm:pt>
    <dgm:pt modelId="{7AB9A619-50CA-44AC-9446-1E43B4BB9B23}" type="pres">
      <dgm:prSet presAssocID="{4D3E378C-ABDD-46BF-B108-7C74909EF474}" presName="tx1" presStyleLbl="revTx" presStyleIdx="2" presStyleCnt="6"/>
      <dgm:spPr/>
    </dgm:pt>
    <dgm:pt modelId="{2D7E5FB0-D8F5-4838-AE0D-A0E3145F3AD6}" type="pres">
      <dgm:prSet presAssocID="{4D3E378C-ABDD-46BF-B108-7C74909EF474}" presName="vert1" presStyleCnt="0"/>
      <dgm:spPr/>
    </dgm:pt>
    <dgm:pt modelId="{03DE6ECC-D96A-4AED-866E-7C090E5C00A3}" type="pres">
      <dgm:prSet presAssocID="{F685FA36-7CA8-4D81-A4CA-68656C1D9A1A}" presName="thickLine" presStyleLbl="alignNode1" presStyleIdx="3" presStyleCnt="6"/>
      <dgm:spPr/>
    </dgm:pt>
    <dgm:pt modelId="{48BD8056-42D0-4459-95BE-955B003D692B}" type="pres">
      <dgm:prSet presAssocID="{F685FA36-7CA8-4D81-A4CA-68656C1D9A1A}" presName="horz1" presStyleCnt="0"/>
      <dgm:spPr/>
    </dgm:pt>
    <dgm:pt modelId="{CCA75FF3-BB1A-49D1-974D-4F078393C4E7}" type="pres">
      <dgm:prSet presAssocID="{F685FA36-7CA8-4D81-A4CA-68656C1D9A1A}" presName="tx1" presStyleLbl="revTx" presStyleIdx="3" presStyleCnt="6"/>
      <dgm:spPr/>
    </dgm:pt>
    <dgm:pt modelId="{EF4CB6A1-3BA8-4ADD-8AF6-5A5BB4E75CAF}" type="pres">
      <dgm:prSet presAssocID="{F685FA36-7CA8-4D81-A4CA-68656C1D9A1A}" presName="vert1" presStyleCnt="0"/>
      <dgm:spPr/>
    </dgm:pt>
    <dgm:pt modelId="{FE209F5B-0904-4A7E-9382-BB4935EAA1D5}" type="pres">
      <dgm:prSet presAssocID="{76CB5CA9-B715-4AA1-B1A8-50EE78695B1A}" presName="thickLine" presStyleLbl="alignNode1" presStyleIdx="4" presStyleCnt="6"/>
      <dgm:spPr/>
    </dgm:pt>
    <dgm:pt modelId="{A526EAF6-2FC7-4847-B9EF-CEBB67422612}" type="pres">
      <dgm:prSet presAssocID="{76CB5CA9-B715-4AA1-B1A8-50EE78695B1A}" presName="horz1" presStyleCnt="0"/>
      <dgm:spPr/>
    </dgm:pt>
    <dgm:pt modelId="{31C05981-724C-42A0-8289-7D790432D17B}" type="pres">
      <dgm:prSet presAssocID="{76CB5CA9-B715-4AA1-B1A8-50EE78695B1A}" presName="tx1" presStyleLbl="revTx" presStyleIdx="4" presStyleCnt="6"/>
      <dgm:spPr/>
    </dgm:pt>
    <dgm:pt modelId="{3CD2EB8F-A38B-403E-8162-CF772077100F}" type="pres">
      <dgm:prSet presAssocID="{76CB5CA9-B715-4AA1-B1A8-50EE78695B1A}" presName="vert1" presStyleCnt="0"/>
      <dgm:spPr/>
    </dgm:pt>
    <dgm:pt modelId="{890D0F2E-6DF2-485E-8AD6-4E9BF8750103}" type="pres">
      <dgm:prSet presAssocID="{E4339BD7-AC87-46D0-ACBF-B4150BB69144}" presName="thickLine" presStyleLbl="alignNode1" presStyleIdx="5" presStyleCnt="6"/>
      <dgm:spPr/>
    </dgm:pt>
    <dgm:pt modelId="{88A77B50-170C-43BC-B9E8-648B78E9CDC6}" type="pres">
      <dgm:prSet presAssocID="{E4339BD7-AC87-46D0-ACBF-B4150BB69144}" presName="horz1" presStyleCnt="0"/>
      <dgm:spPr/>
    </dgm:pt>
    <dgm:pt modelId="{A0B42D4D-4548-4B55-BED8-94DE82186164}" type="pres">
      <dgm:prSet presAssocID="{E4339BD7-AC87-46D0-ACBF-B4150BB69144}" presName="tx1" presStyleLbl="revTx" presStyleIdx="5" presStyleCnt="6"/>
      <dgm:spPr/>
    </dgm:pt>
    <dgm:pt modelId="{97AE0780-0DB0-4871-8B0F-829BBB8AB325}" type="pres">
      <dgm:prSet presAssocID="{E4339BD7-AC87-46D0-ACBF-B4150BB69144}" presName="vert1" presStyleCnt="0"/>
      <dgm:spPr/>
    </dgm:pt>
  </dgm:ptLst>
  <dgm:cxnLst>
    <dgm:cxn modelId="{C95CAE41-7051-421D-94FA-2EBAC92CD765}" srcId="{33B52404-0F3D-45DC-885C-4DA6A9FDCD61}" destId="{9DE67057-69A6-4834-9678-34A04988D116}" srcOrd="1" destOrd="0" parTransId="{948461B4-545E-4E78-A779-32A057DFF4EA}" sibTransId="{658F6934-1BC0-45A7-B2DE-B7515AE2493D}"/>
    <dgm:cxn modelId="{CABDF862-63FD-44A9-BED6-D6186621AEF5}" srcId="{33B52404-0F3D-45DC-885C-4DA6A9FDCD61}" destId="{AE5B2B1E-1862-41E7-BFBB-00B480AAFD5E}" srcOrd="0" destOrd="0" parTransId="{1B4284D3-7D54-45BD-BFFE-06B51698BDFF}" sibTransId="{184C1A6D-51DC-4F18-B67C-277F5C5DF4D2}"/>
    <dgm:cxn modelId="{FFC92950-005D-4CA0-B75C-2DCF57069DC5}" type="presOf" srcId="{AE5B2B1E-1862-41E7-BFBB-00B480AAFD5E}" destId="{98B13F1B-BBD1-452B-921C-57308412F954}" srcOrd="0" destOrd="0" presId="urn:microsoft.com/office/officeart/2008/layout/LinedList"/>
    <dgm:cxn modelId="{7B3F6B94-2F8E-459C-8064-E746CB6F893E}" type="presOf" srcId="{F685FA36-7CA8-4D81-A4CA-68656C1D9A1A}" destId="{CCA75FF3-BB1A-49D1-974D-4F078393C4E7}" srcOrd="0" destOrd="0" presId="urn:microsoft.com/office/officeart/2008/layout/LinedList"/>
    <dgm:cxn modelId="{CD7BE995-3C11-486E-9CD4-3A54360F5005}" type="presOf" srcId="{76CB5CA9-B715-4AA1-B1A8-50EE78695B1A}" destId="{31C05981-724C-42A0-8289-7D790432D17B}" srcOrd="0" destOrd="0" presId="urn:microsoft.com/office/officeart/2008/layout/LinedList"/>
    <dgm:cxn modelId="{BD5AB19F-5303-4921-8C00-463BED211CA0}" type="presOf" srcId="{E4339BD7-AC87-46D0-ACBF-B4150BB69144}" destId="{A0B42D4D-4548-4B55-BED8-94DE82186164}" srcOrd="0" destOrd="0" presId="urn:microsoft.com/office/officeart/2008/layout/LinedList"/>
    <dgm:cxn modelId="{118425A1-4B49-48F3-A55B-445536DDDB56}" srcId="{33B52404-0F3D-45DC-885C-4DA6A9FDCD61}" destId="{4D3E378C-ABDD-46BF-B108-7C74909EF474}" srcOrd="2" destOrd="0" parTransId="{1359A2DB-A105-4AA3-90B3-A5DA6FF3579A}" sibTransId="{26725808-1CC3-4D10-A2D4-EAE1638B24FF}"/>
    <dgm:cxn modelId="{28C4FABE-3EA7-40D9-A87A-92FD2D28F82A}" type="presOf" srcId="{9DE67057-69A6-4834-9678-34A04988D116}" destId="{B181315B-5FBD-4952-BBBF-CA9B69743589}" srcOrd="0" destOrd="0" presId="urn:microsoft.com/office/officeart/2008/layout/LinedList"/>
    <dgm:cxn modelId="{D96EB1C7-DA53-4723-BC01-FB000C0EE3A4}" type="presOf" srcId="{33B52404-0F3D-45DC-885C-4DA6A9FDCD61}" destId="{111E0169-9973-4ACA-9283-91ECD0195CFC}" srcOrd="0" destOrd="0" presId="urn:microsoft.com/office/officeart/2008/layout/LinedList"/>
    <dgm:cxn modelId="{5E7A6BC9-AA01-42A5-8493-B1623D6C684B}" srcId="{33B52404-0F3D-45DC-885C-4DA6A9FDCD61}" destId="{F685FA36-7CA8-4D81-A4CA-68656C1D9A1A}" srcOrd="3" destOrd="0" parTransId="{AFB42336-F529-4887-8165-2814B1C4DA6B}" sibTransId="{20B22889-C000-4863-851B-6258EF7B8A27}"/>
    <dgm:cxn modelId="{DD00E5CC-D3D2-4F1E-9817-DEB3AF2106D4}" srcId="{33B52404-0F3D-45DC-885C-4DA6A9FDCD61}" destId="{E4339BD7-AC87-46D0-ACBF-B4150BB69144}" srcOrd="5" destOrd="0" parTransId="{5909430F-3945-4262-A9D4-EF49E60B7DE7}" sibTransId="{83C9B404-9E5C-47E6-A7E0-6C6F9226E959}"/>
    <dgm:cxn modelId="{FB01DBD1-2792-4EAB-B053-FF323EC3FBC9}" srcId="{33B52404-0F3D-45DC-885C-4DA6A9FDCD61}" destId="{76CB5CA9-B715-4AA1-B1A8-50EE78695B1A}" srcOrd="4" destOrd="0" parTransId="{AF147AD4-A7CB-4421-86F4-B276A73111D0}" sibTransId="{8B5D751D-C916-4104-BFDC-1C9C09712358}"/>
    <dgm:cxn modelId="{0C221ADA-11CE-497F-95C1-1AEB04D1913B}" type="presOf" srcId="{4D3E378C-ABDD-46BF-B108-7C74909EF474}" destId="{7AB9A619-50CA-44AC-9446-1E43B4BB9B23}" srcOrd="0" destOrd="0" presId="urn:microsoft.com/office/officeart/2008/layout/LinedList"/>
    <dgm:cxn modelId="{EC0DD0CD-0A37-4F61-82EC-C59CBFA62187}" type="presParOf" srcId="{111E0169-9973-4ACA-9283-91ECD0195CFC}" destId="{DBF6D118-5782-4610-B8CD-2896D38C5DED}" srcOrd="0" destOrd="0" presId="urn:microsoft.com/office/officeart/2008/layout/LinedList"/>
    <dgm:cxn modelId="{E0EA7A54-FD19-47C2-A48A-D338C2884EA5}" type="presParOf" srcId="{111E0169-9973-4ACA-9283-91ECD0195CFC}" destId="{01283424-8DAC-48C7-85F2-723F20E0EE22}" srcOrd="1" destOrd="0" presId="urn:microsoft.com/office/officeart/2008/layout/LinedList"/>
    <dgm:cxn modelId="{229197DE-CBE9-4296-8CFF-FF7C869092E3}" type="presParOf" srcId="{01283424-8DAC-48C7-85F2-723F20E0EE22}" destId="{98B13F1B-BBD1-452B-921C-57308412F954}" srcOrd="0" destOrd="0" presId="urn:microsoft.com/office/officeart/2008/layout/LinedList"/>
    <dgm:cxn modelId="{E572E4F1-97F8-4B7F-8432-6B386961042B}" type="presParOf" srcId="{01283424-8DAC-48C7-85F2-723F20E0EE22}" destId="{D2BB2232-0BC1-43E9-A675-69526B96F85C}" srcOrd="1" destOrd="0" presId="urn:microsoft.com/office/officeart/2008/layout/LinedList"/>
    <dgm:cxn modelId="{B44846FB-DFE8-45C5-A6E0-80D5223D53B1}" type="presParOf" srcId="{111E0169-9973-4ACA-9283-91ECD0195CFC}" destId="{C26828F7-89A7-4779-A737-31415AEB989C}" srcOrd="2" destOrd="0" presId="urn:microsoft.com/office/officeart/2008/layout/LinedList"/>
    <dgm:cxn modelId="{72F6D16E-A53B-492D-ABF9-EE75983983BE}" type="presParOf" srcId="{111E0169-9973-4ACA-9283-91ECD0195CFC}" destId="{79FC1C6A-4E42-45B1-981C-86DC22F11522}" srcOrd="3" destOrd="0" presId="urn:microsoft.com/office/officeart/2008/layout/LinedList"/>
    <dgm:cxn modelId="{F22E7087-58F4-40A0-8FE8-51B4097818B3}" type="presParOf" srcId="{79FC1C6A-4E42-45B1-981C-86DC22F11522}" destId="{B181315B-5FBD-4952-BBBF-CA9B69743589}" srcOrd="0" destOrd="0" presId="urn:microsoft.com/office/officeart/2008/layout/LinedList"/>
    <dgm:cxn modelId="{637F15DE-718E-4B6A-ADF2-F80B18263589}" type="presParOf" srcId="{79FC1C6A-4E42-45B1-981C-86DC22F11522}" destId="{55232814-C8BB-4103-8928-A2C0D2F39583}" srcOrd="1" destOrd="0" presId="urn:microsoft.com/office/officeart/2008/layout/LinedList"/>
    <dgm:cxn modelId="{A2C7B863-F56C-4891-9D46-0B7DF3D878AF}" type="presParOf" srcId="{111E0169-9973-4ACA-9283-91ECD0195CFC}" destId="{86FD0369-17B7-4B5D-BF19-9E7EA98607CA}" srcOrd="4" destOrd="0" presId="urn:microsoft.com/office/officeart/2008/layout/LinedList"/>
    <dgm:cxn modelId="{7657359D-7247-4969-82B6-C704AE3D7503}" type="presParOf" srcId="{111E0169-9973-4ACA-9283-91ECD0195CFC}" destId="{654D0355-FD66-479E-A116-904C9B71907F}" srcOrd="5" destOrd="0" presId="urn:microsoft.com/office/officeart/2008/layout/LinedList"/>
    <dgm:cxn modelId="{212C1D52-3D4C-4014-9E7A-9A8FC2532101}" type="presParOf" srcId="{654D0355-FD66-479E-A116-904C9B71907F}" destId="{7AB9A619-50CA-44AC-9446-1E43B4BB9B23}" srcOrd="0" destOrd="0" presId="urn:microsoft.com/office/officeart/2008/layout/LinedList"/>
    <dgm:cxn modelId="{64E3289F-5657-4206-A5C8-103A305C04B2}" type="presParOf" srcId="{654D0355-FD66-479E-A116-904C9B71907F}" destId="{2D7E5FB0-D8F5-4838-AE0D-A0E3145F3AD6}" srcOrd="1" destOrd="0" presId="urn:microsoft.com/office/officeart/2008/layout/LinedList"/>
    <dgm:cxn modelId="{C32B1496-C708-4481-96DA-3BB9D8358EE0}" type="presParOf" srcId="{111E0169-9973-4ACA-9283-91ECD0195CFC}" destId="{03DE6ECC-D96A-4AED-866E-7C090E5C00A3}" srcOrd="6" destOrd="0" presId="urn:microsoft.com/office/officeart/2008/layout/LinedList"/>
    <dgm:cxn modelId="{32AA18A1-3572-40E7-8A24-0E88B838A5CE}" type="presParOf" srcId="{111E0169-9973-4ACA-9283-91ECD0195CFC}" destId="{48BD8056-42D0-4459-95BE-955B003D692B}" srcOrd="7" destOrd="0" presId="urn:microsoft.com/office/officeart/2008/layout/LinedList"/>
    <dgm:cxn modelId="{B82166B8-4C80-4F57-9FC4-5D3052388B4B}" type="presParOf" srcId="{48BD8056-42D0-4459-95BE-955B003D692B}" destId="{CCA75FF3-BB1A-49D1-974D-4F078393C4E7}" srcOrd="0" destOrd="0" presId="urn:microsoft.com/office/officeart/2008/layout/LinedList"/>
    <dgm:cxn modelId="{405A39E9-3FE9-4B05-947C-DC0BF5782D88}" type="presParOf" srcId="{48BD8056-42D0-4459-95BE-955B003D692B}" destId="{EF4CB6A1-3BA8-4ADD-8AF6-5A5BB4E75CAF}" srcOrd="1" destOrd="0" presId="urn:microsoft.com/office/officeart/2008/layout/LinedList"/>
    <dgm:cxn modelId="{416B0A61-269E-44B2-BD93-BF08958BB731}" type="presParOf" srcId="{111E0169-9973-4ACA-9283-91ECD0195CFC}" destId="{FE209F5B-0904-4A7E-9382-BB4935EAA1D5}" srcOrd="8" destOrd="0" presId="urn:microsoft.com/office/officeart/2008/layout/LinedList"/>
    <dgm:cxn modelId="{C038DA88-DE6E-462E-9CFB-D5C9C9112CEE}" type="presParOf" srcId="{111E0169-9973-4ACA-9283-91ECD0195CFC}" destId="{A526EAF6-2FC7-4847-B9EF-CEBB67422612}" srcOrd="9" destOrd="0" presId="urn:microsoft.com/office/officeart/2008/layout/LinedList"/>
    <dgm:cxn modelId="{EBFE6F49-6DB0-4A9D-8971-1991770FC7BF}" type="presParOf" srcId="{A526EAF6-2FC7-4847-B9EF-CEBB67422612}" destId="{31C05981-724C-42A0-8289-7D790432D17B}" srcOrd="0" destOrd="0" presId="urn:microsoft.com/office/officeart/2008/layout/LinedList"/>
    <dgm:cxn modelId="{6A06C424-86A3-48A0-9D46-C0EFFE347250}" type="presParOf" srcId="{A526EAF6-2FC7-4847-B9EF-CEBB67422612}" destId="{3CD2EB8F-A38B-403E-8162-CF772077100F}" srcOrd="1" destOrd="0" presId="urn:microsoft.com/office/officeart/2008/layout/LinedList"/>
    <dgm:cxn modelId="{1252467F-5ED2-40A6-9810-A9ADA484C835}" type="presParOf" srcId="{111E0169-9973-4ACA-9283-91ECD0195CFC}" destId="{890D0F2E-6DF2-485E-8AD6-4E9BF8750103}" srcOrd="10" destOrd="0" presId="urn:microsoft.com/office/officeart/2008/layout/LinedList"/>
    <dgm:cxn modelId="{A65F7FEE-C016-4FE9-A4C8-0E4B8D89363A}" type="presParOf" srcId="{111E0169-9973-4ACA-9283-91ECD0195CFC}" destId="{88A77B50-170C-43BC-B9E8-648B78E9CDC6}" srcOrd="11" destOrd="0" presId="urn:microsoft.com/office/officeart/2008/layout/LinedList"/>
    <dgm:cxn modelId="{37EF2585-6C8B-4AA4-A86C-C2669CBD7110}" type="presParOf" srcId="{88A77B50-170C-43BC-B9E8-648B78E9CDC6}" destId="{A0B42D4D-4548-4B55-BED8-94DE82186164}" srcOrd="0" destOrd="0" presId="urn:microsoft.com/office/officeart/2008/layout/LinedList"/>
    <dgm:cxn modelId="{4857BFF5-790E-46BD-884C-ADB9CDE90D1A}" type="presParOf" srcId="{88A77B50-170C-43BC-B9E8-648B78E9CDC6}" destId="{97AE0780-0DB0-4871-8B0F-829BBB8AB32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19CC38-DB12-4A34-9690-233A33A7331C}"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tr-TR"/>
        </a:p>
      </dgm:t>
    </dgm:pt>
    <dgm:pt modelId="{4A153A1E-3405-4C9A-AC46-8CB245BECB98}">
      <dgm:prSet custT="1"/>
      <dgm:spPr/>
      <dgm:t>
        <a:bodyPr/>
        <a:lstStyle/>
        <a:p>
          <a:pPr rtl="0"/>
          <a:r>
            <a:rPr lang="tr-TR" sz="1400" dirty="0"/>
            <a:t>Prof. Dr. </a:t>
          </a:r>
        </a:p>
        <a:p>
          <a:pPr rtl="0"/>
          <a:r>
            <a:rPr lang="tr-TR" sz="1400" dirty="0"/>
            <a:t>Mustafa Kemal BEŞER</a:t>
          </a:r>
        </a:p>
      </dgm:t>
    </dgm:pt>
    <dgm:pt modelId="{6BF061D7-A8D9-41BB-8880-F40DDEAAC902}" type="parTrans" cxnId="{3483189B-E980-4560-AE97-2239872FE4F2}">
      <dgm:prSet/>
      <dgm:spPr/>
      <dgm:t>
        <a:bodyPr/>
        <a:lstStyle/>
        <a:p>
          <a:endParaRPr lang="tr-TR"/>
        </a:p>
      </dgm:t>
    </dgm:pt>
    <dgm:pt modelId="{5B427619-EFAD-4F73-8D64-4544353DEC1D}" type="sibTrans" cxnId="{3483189B-E980-4560-AE97-2239872FE4F2}">
      <dgm:prSet/>
      <dgm:spPr/>
      <dgm:t>
        <a:bodyPr/>
        <a:lstStyle/>
        <a:p>
          <a:endParaRPr lang="tr-TR"/>
        </a:p>
      </dgm:t>
    </dgm:pt>
    <dgm:pt modelId="{E81C7914-A39A-4608-94BF-1CFF4571C3DA}">
      <dgm:prSet custT="1"/>
      <dgm:spPr/>
      <dgm:t>
        <a:bodyPr/>
        <a:lstStyle/>
        <a:p>
          <a:pPr rtl="0"/>
          <a:r>
            <a:rPr lang="tr-TR" sz="1400" dirty="0"/>
            <a:t>Prof. Dr. </a:t>
          </a:r>
        </a:p>
        <a:p>
          <a:pPr rtl="0"/>
          <a:r>
            <a:rPr lang="tr-TR" sz="1400" dirty="0"/>
            <a:t>Şennur SEZGİN</a:t>
          </a:r>
        </a:p>
      </dgm:t>
    </dgm:pt>
    <dgm:pt modelId="{96B1344C-3CA4-4519-B9CC-56E73D1E2150}" type="parTrans" cxnId="{D3CB1475-2581-467D-A79C-4CB49E16F14E}">
      <dgm:prSet/>
      <dgm:spPr/>
      <dgm:t>
        <a:bodyPr/>
        <a:lstStyle/>
        <a:p>
          <a:endParaRPr lang="tr-TR"/>
        </a:p>
      </dgm:t>
    </dgm:pt>
    <dgm:pt modelId="{7943C973-2FA8-4D7C-A02F-85FFBA977839}" type="sibTrans" cxnId="{D3CB1475-2581-467D-A79C-4CB49E16F14E}">
      <dgm:prSet/>
      <dgm:spPr/>
      <dgm:t>
        <a:bodyPr/>
        <a:lstStyle/>
        <a:p>
          <a:endParaRPr lang="tr-TR"/>
        </a:p>
      </dgm:t>
    </dgm:pt>
    <dgm:pt modelId="{698D5476-850A-48A1-B738-667F85C9035C}">
      <dgm:prSet custT="1"/>
      <dgm:spPr/>
      <dgm:t>
        <a:bodyPr/>
        <a:lstStyle/>
        <a:p>
          <a:pPr rtl="0"/>
          <a:r>
            <a:rPr lang="tr-TR" sz="1400" dirty="0"/>
            <a:t>Prof. Dr. </a:t>
          </a:r>
        </a:p>
        <a:p>
          <a:pPr rtl="0"/>
          <a:r>
            <a:rPr lang="tr-TR" sz="1400" dirty="0"/>
            <a:t>Füsun YENİLMEZ</a:t>
          </a:r>
        </a:p>
      </dgm:t>
    </dgm:pt>
    <dgm:pt modelId="{D484C664-3E0E-4483-9A4E-CF968E393065}" type="parTrans" cxnId="{8FD7F9C8-32E7-4C6E-B4DB-AC47D59B5544}">
      <dgm:prSet/>
      <dgm:spPr/>
      <dgm:t>
        <a:bodyPr/>
        <a:lstStyle/>
        <a:p>
          <a:endParaRPr lang="tr-TR"/>
        </a:p>
      </dgm:t>
    </dgm:pt>
    <dgm:pt modelId="{1D8B603C-D362-4E61-9E33-01A8C79C3587}" type="sibTrans" cxnId="{8FD7F9C8-32E7-4C6E-B4DB-AC47D59B5544}">
      <dgm:prSet/>
      <dgm:spPr/>
      <dgm:t>
        <a:bodyPr/>
        <a:lstStyle/>
        <a:p>
          <a:endParaRPr lang="tr-TR"/>
        </a:p>
      </dgm:t>
    </dgm:pt>
    <dgm:pt modelId="{90255DEC-6E69-4596-B157-D357D536A3AB}">
      <dgm:prSet custT="1"/>
      <dgm:spPr/>
      <dgm:t>
        <a:bodyPr/>
        <a:lstStyle/>
        <a:p>
          <a:pPr rtl="0"/>
          <a:r>
            <a:rPr lang="tr-TR" sz="1400" dirty="0"/>
            <a:t>Prof. Dr. </a:t>
          </a:r>
        </a:p>
        <a:p>
          <a:pPr rtl="0"/>
          <a:r>
            <a:rPr lang="tr-TR" sz="1400" dirty="0"/>
            <a:t>Abdullah Mesud KÜÇÜKKALAY</a:t>
          </a:r>
        </a:p>
      </dgm:t>
    </dgm:pt>
    <dgm:pt modelId="{FFDDF97B-590E-4211-9F95-7CC97007227E}" type="parTrans" cxnId="{0BF4AA19-BD1B-4585-BB47-211C8303FDE1}">
      <dgm:prSet/>
      <dgm:spPr/>
      <dgm:t>
        <a:bodyPr/>
        <a:lstStyle/>
        <a:p>
          <a:endParaRPr lang="tr-TR"/>
        </a:p>
      </dgm:t>
    </dgm:pt>
    <dgm:pt modelId="{72237662-2474-4852-BFBB-685EEA48EB6B}" type="sibTrans" cxnId="{0BF4AA19-BD1B-4585-BB47-211C8303FDE1}">
      <dgm:prSet/>
      <dgm:spPr/>
      <dgm:t>
        <a:bodyPr/>
        <a:lstStyle/>
        <a:p>
          <a:endParaRPr lang="tr-TR"/>
        </a:p>
      </dgm:t>
    </dgm:pt>
    <dgm:pt modelId="{3CA44F52-40AF-409F-9DF2-ED505E7B99D5}">
      <dgm:prSet custT="1"/>
      <dgm:spPr/>
      <dgm:t>
        <a:bodyPr/>
        <a:lstStyle/>
        <a:p>
          <a:pPr rtl="0"/>
          <a:r>
            <a:rPr lang="tr-TR" sz="1400" dirty="0"/>
            <a:t>Prof. Dr. </a:t>
          </a:r>
        </a:p>
        <a:p>
          <a:pPr rtl="0"/>
          <a:r>
            <a:rPr lang="tr-TR" sz="1400" dirty="0"/>
            <a:t>Özcan DAĞDEMİR</a:t>
          </a:r>
        </a:p>
      </dgm:t>
    </dgm:pt>
    <dgm:pt modelId="{A22956D4-87F7-4BFB-BD97-6F80FB60D632}" type="parTrans" cxnId="{61475B99-9D83-4CF2-B512-90092C65119C}">
      <dgm:prSet/>
      <dgm:spPr/>
      <dgm:t>
        <a:bodyPr/>
        <a:lstStyle/>
        <a:p>
          <a:endParaRPr lang="tr-TR"/>
        </a:p>
      </dgm:t>
    </dgm:pt>
    <dgm:pt modelId="{3BDD3F1C-BE5C-4229-8858-3F4446BAB685}" type="sibTrans" cxnId="{61475B99-9D83-4CF2-B512-90092C65119C}">
      <dgm:prSet/>
      <dgm:spPr/>
      <dgm:t>
        <a:bodyPr/>
        <a:lstStyle/>
        <a:p>
          <a:endParaRPr lang="tr-TR"/>
        </a:p>
      </dgm:t>
    </dgm:pt>
    <dgm:pt modelId="{F32407D4-179C-4630-AB17-696688CB0D3E}">
      <dgm:prSet custT="1"/>
      <dgm:spPr/>
      <dgm:t>
        <a:bodyPr/>
        <a:lstStyle/>
        <a:p>
          <a:pPr rtl="0"/>
          <a:r>
            <a:rPr lang="tr-TR" sz="1400" dirty="0"/>
            <a:t>Prof. Dr. </a:t>
          </a:r>
        </a:p>
        <a:p>
          <a:pPr rtl="0"/>
          <a:r>
            <a:rPr lang="tr-TR" sz="1400" dirty="0"/>
            <a:t>Etem KARAKAYA</a:t>
          </a:r>
        </a:p>
      </dgm:t>
    </dgm:pt>
    <dgm:pt modelId="{396FA535-30BB-4BF1-9598-C9BA0D96426C}" type="parTrans" cxnId="{7395ECEC-1817-434F-8A2D-F302BBFD8CE5}">
      <dgm:prSet/>
      <dgm:spPr/>
      <dgm:t>
        <a:bodyPr/>
        <a:lstStyle/>
        <a:p>
          <a:endParaRPr lang="tr-TR"/>
        </a:p>
      </dgm:t>
    </dgm:pt>
    <dgm:pt modelId="{B84D2008-C4CE-45B7-8967-E21FB6762E3B}" type="sibTrans" cxnId="{7395ECEC-1817-434F-8A2D-F302BBFD8CE5}">
      <dgm:prSet/>
      <dgm:spPr/>
      <dgm:t>
        <a:bodyPr/>
        <a:lstStyle/>
        <a:p>
          <a:endParaRPr lang="tr-TR"/>
        </a:p>
      </dgm:t>
    </dgm:pt>
    <dgm:pt modelId="{7FAACC81-DC20-49BD-B895-300F74B9396B}">
      <dgm:prSet custT="1"/>
      <dgm:spPr/>
      <dgm:t>
        <a:bodyPr/>
        <a:lstStyle/>
        <a:p>
          <a:pPr rtl="0"/>
          <a:r>
            <a:rPr lang="tr-TR" sz="1400" dirty="0"/>
            <a:t>Prof. Dr. </a:t>
          </a:r>
        </a:p>
        <a:p>
          <a:pPr rtl="0"/>
          <a:r>
            <a:rPr lang="tr-TR" sz="1400" dirty="0"/>
            <a:t>İnci PARLAKTUNA</a:t>
          </a:r>
        </a:p>
      </dgm:t>
    </dgm:pt>
    <dgm:pt modelId="{E1EB49D5-D3D1-4E44-A68C-0D6D764A3932}" type="parTrans" cxnId="{8B132AA6-6C82-43F6-88F5-5F0D89A8F66E}">
      <dgm:prSet/>
      <dgm:spPr/>
      <dgm:t>
        <a:bodyPr/>
        <a:lstStyle/>
        <a:p>
          <a:endParaRPr lang="tr-TR"/>
        </a:p>
      </dgm:t>
    </dgm:pt>
    <dgm:pt modelId="{690DBC18-0E91-4DFB-AD79-681D9D3AEEDE}" type="sibTrans" cxnId="{8B132AA6-6C82-43F6-88F5-5F0D89A8F66E}">
      <dgm:prSet/>
      <dgm:spPr/>
      <dgm:t>
        <a:bodyPr/>
        <a:lstStyle/>
        <a:p>
          <a:endParaRPr lang="tr-TR"/>
        </a:p>
      </dgm:t>
    </dgm:pt>
    <dgm:pt modelId="{96550BC4-36B8-421E-AA0B-D2D12279995E}" type="pres">
      <dgm:prSet presAssocID="{0219CC38-DB12-4A34-9690-233A33A7331C}" presName="Name0" presStyleCnt="0">
        <dgm:presLayoutVars>
          <dgm:dir/>
          <dgm:resizeHandles val="exact"/>
        </dgm:presLayoutVars>
      </dgm:prSet>
      <dgm:spPr/>
    </dgm:pt>
    <dgm:pt modelId="{AB366F99-5D1F-4781-8B16-BF4934F2709D}" type="pres">
      <dgm:prSet presAssocID="{0219CC38-DB12-4A34-9690-233A33A7331C}" presName="fgShape" presStyleLbl="fgShp" presStyleIdx="0" presStyleCnt="1"/>
      <dgm:spPr>
        <a:noFill/>
        <a:ln>
          <a:noFill/>
        </a:ln>
      </dgm:spPr>
    </dgm:pt>
    <dgm:pt modelId="{FEB7D3B8-CD05-4598-A262-4F5515667762}" type="pres">
      <dgm:prSet presAssocID="{0219CC38-DB12-4A34-9690-233A33A7331C}" presName="linComp" presStyleCnt="0"/>
      <dgm:spPr/>
    </dgm:pt>
    <dgm:pt modelId="{8543AC4C-6BFC-4AF2-878B-9580576CDF22}" type="pres">
      <dgm:prSet presAssocID="{698D5476-850A-48A1-B738-667F85C9035C}" presName="compNode" presStyleCnt="0"/>
      <dgm:spPr/>
    </dgm:pt>
    <dgm:pt modelId="{B47A5498-FF29-40AC-9A09-C2EA141A352C}" type="pres">
      <dgm:prSet presAssocID="{698D5476-850A-48A1-B738-667F85C9035C}" presName="bkgdShape" presStyleLbl="node1" presStyleIdx="0" presStyleCnt="7"/>
      <dgm:spPr/>
    </dgm:pt>
    <dgm:pt modelId="{478E7080-F933-468C-BFC7-D88E7C5EBA87}" type="pres">
      <dgm:prSet presAssocID="{698D5476-850A-48A1-B738-667F85C9035C}" presName="nodeTx" presStyleLbl="node1" presStyleIdx="0" presStyleCnt="7">
        <dgm:presLayoutVars>
          <dgm:bulletEnabled val="1"/>
        </dgm:presLayoutVars>
      </dgm:prSet>
      <dgm:spPr/>
    </dgm:pt>
    <dgm:pt modelId="{86DF0E45-E922-4ED3-9128-7DB730809474}" type="pres">
      <dgm:prSet presAssocID="{698D5476-850A-48A1-B738-667F85C9035C}" presName="invisiNode" presStyleLbl="node1" presStyleIdx="0" presStyleCnt="7"/>
      <dgm:spPr/>
    </dgm:pt>
    <dgm:pt modelId="{26E09368-50D2-4CD1-86BC-6EAC0D483481}" type="pres">
      <dgm:prSet presAssocID="{698D5476-850A-48A1-B738-667F85C9035C}" presName="imagNode" presStyleLbl="fgImgPlace1" presStyleIdx="0" presStyleCnt="7"/>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945" t="-1974" r="-945" b="-40026"/>
          </a:stretch>
        </a:blipFill>
      </dgm:spPr>
    </dgm:pt>
    <dgm:pt modelId="{22048377-5841-43CC-A9E5-D1BC97D9EA26}" type="pres">
      <dgm:prSet presAssocID="{1D8B603C-D362-4E61-9E33-01A8C79C3587}" presName="sibTrans" presStyleLbl="sibTrans2D1" presStyleIdx="0" presStyleCnt="0"/>
      <dgm:spPr/>
    </dgm:pt>
    <dgm:pt modelId="{276C519A-A03B-46CA-966F-759607E1FCF1}" type="pres">
      <dgm:prSet presAssocID="{90255DEC-6E69-4596-B157-D357D536A3AB}" presName="compNode" presStyleCnt="0"/>
      <dgm:spPr/>
    </dgm:pt>
    <dgm:pt modelId="{1869E54A-E2DB-427F-ABB2-5790BC435D20}" type="pres">
      <dgm:prSet presAssocID="{90255DEC-6E69-4596-B157-D357D536A3AB}" presName="bkgdShape" presStyleLbl="node1" presStyleIdx="1" presStyleCnt="7"/>
      <dgm:spPr/>
    </dgm:pt>
    <dgm:pt modelId="{84B87D8D-3DDF-42BF-8451-3B215FDE0F22}" type="pres">
      <dgm:prSet presAssocID="{90255DEC-6E69-4596-B157-D357D536A3AB}" presName="nodeTx" presStyleLbl="node1" presStyleIdx="1" presStyleCnt="7">
        <dgm:presLayoutVars>
          <dgm:bulletEnabled val="1"/>
        </dgm:presLayoutVars>
      </dgm:prSet>
      <dgm:spPr/>
    </dgm:pt>
    <dgm:pt modelId="{85C18DFA-537C-4931-8D5B-E5F235452601}" type="pres">
      <dgm:prSet presAssocID="{90255DEC-6E69-4596-B157-D357D536A3AB}" presName="invisiNode" presStyleLbl="node1" presStyleIdx="1" presStyleCnt="7"/>
      <dgm:spPr/>
    </dgm:pt>
    <dgm:pt modelId="{C8D72FB7-6264-43A4-B63A-74E73D20301E}" type="pres">
      <dgm:prSet presAssocID="{90255DEC-6E69-4596-B157-D357D536A3AB}" presName="imagNode"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1000" b="-11000"/>
          </a:stretch>
        </a:blipFill>
      </dgm:spPr>
    </dgm:pt>
    <dgm:pt modelId="{62780372-79D1-44A9-9C89-4E9BCC9618F5}" type="pres">
      <dgm:prSet presAssocID="{72237662-2474-4852-BFBB-685EEA48EB6B}" presName="sibTrans" presStyleLbl="sibTrans2D1" presStyleIdx="0" presStyleCnt="0"/>
      <dgm:spPr/>
    </dgm:pt>
    <dgm:pt modelId="{C23D03A0-B0B3-44EB-8E55-2C4930F894D3}" type="pres">
      <dgm:prSet presAssocID="{3CA44F52-40AF-409F-9DF2-ED505E7B99D5}" presName="compNode" presStyleCnt="0"/>
      <dgm:spPr/>
    </dgm:pt>
    <dgm:pt modelId="{487BC88E-2DCC-44FA-B6B7-C9B2D6847D84}" type="pres">
      <dgm:prSet presAssocID="{3CA44F52-40AF-409F-9DF2-ED505E7B99D5}" presName="bkgdShape" presStyleLbl="node1" presStyleIdx="2" presStyleCnt="7"/>
      <dgm:spPr/>
    </dgm:pt>
    <dgm:pt modelId="{994C01B7-DD01-4ABB-9B07-6247DF8DDC57}" type="pres">
      <dgm:prSet presAssocID="{3CA44F52-40AF-409F-9DF2-ED505E7B99D5}" presName="nodeTx" presStyleLbl="node1" presStyleIdx="2" presStyleCnt="7">
        <dgm:presLayoutVars>
          <dgm:bulletEnabled val="1"/>
        </dgm:presLayoutVars>
      </dgm:prSet>
      <dgm:spPr/>
    </dgm:pt>
    <dgm:pt modelId="{CF2DFB15-5BCC-44D8-B171-CE4A4BC14714}" type="pres">
      <dgm:prSet presAssocID="{3CA44F52-40AF-409F-9DF2-ED505E7B99D5}" presName="invisiNode" presStyleLbl="node1" presStyleIdx="2" presStyleCnt="7"/>
      <dgm:spPr/>
    </dgm:pt>
    <dgm:pt modelId="{C8467D56-436E-4284-9E33-4DAD3E48A8E7}" type="pres">
      <dgm:prSet presAssocID="{3CA44F52-40AF-409F-9DF2-ED505E7B99D5}" presName="imagNode" presStyleLbl="fgImgPlace1" presStyleIdx="2" presStyleCnt="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1369" t="-33475" r="-17779" b="-49915"/>
          </a:stretch>
        </a:blipFill>
      </dgm:spPr>
    </dgm:pt>
    <dgm:pt modelId="{B8D5EA22-FF84-49C7-8A97-33775D45C983}" type="pres">
      <dgm:prSet presAssocID="{3BDD3F1C-BE5C-4229-8858-3F4446BAB685}" presName="sibTrans" presStyleLbl="sibTrans2D1" presStyleIdx="0" presStyleCnt="0"/>
      <dgm:spPr/>
    </dgm:pt>
    <dgm:pt modelId="{97F1A39A-3BE0-4F30-A687-57776EE09709}" type="pres">
      <dgm:prSet presAssocID="{4A153A1E-3405-4C9A-AC46-8CB245BECB98}" presName="compNode" presStyleCnt="0"/>
      <dgm:spPr/>
    </dgm:pt>
    <dgm:pt modelId="{3B1A071B-11AC-4957-B877-9974DDE4BA36}" type="pres">
      <dgm:prSet presAssocID="{4A153A1E-3405-4C9A-AC46-8CB245BECB98}" presName="bkgdShape" presStyleLbl="node1" presStyleIdx="3" presStyleCnt="7"/>
      <dgm:spPr/>
    </dgm:pt>
    <dgm:pt modelId="{2B0C582B-0645-4A14-9B8A-935434478BC5}" type="pres">
      <dgm:prSet presAssocID="{4A153A1E-3405-4C9A-AC46-8CB245BECB98}" presName="nodeTx" presStyleLbl="node1" presStyleIdx="3" presStyleCnt="7">
        <dgm:presLayoutVars>
          <dgm:bulletEnabled val="1"/>
        </dgm:presLayoutVars>
      </dgm:prSet>
      <dgm:spPr/>
    </dgm:pt>
    <dgm:pt modelId="{26486230-6CA2-40E9-80B1-5A23DB017ED7}" type="pres">
      <dgm:prSet presAssocID="{4A153A1E-3405-4C9A-AC46-8CB245BECB98}" presName="invisiNode" presStyleLbl="node1" presStyleIdx="3" presStyleCnt="7"/>
      <dgm:spPr/>
    </dgm:pt>
    <dgm:pt modelId="{ADF736B9-A3DF-4F42-B0A7-45489D01A5BD}" type="pres">
      <dgm:prSet presAssocID="{4A153A1E-3405-4C9A-AC46-8CB245BECB98}" presName="imagNode" presStyleLbl="fgImgPlace1" presStyleIdx="3" presStyleCnt="7"/>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654" t="-8733" r="1654" b="-33267"/>
          </a:stretch>
        </a:blipFill>
      </dgm:spPr>
    </dgm:pt>
    <dgm:pt modelId="{9E38E0FE-36DA-42B9-A83A-023AFCAAF787}" type="pres">
      <dgm:prSet presAssocID="{5B427619-EFAD-4F73-8D64-4544353DEC1D}" presName="sibTrans" presStyleLbl="sibTrans2D1" presStyleIdx="0" presStyleCnt="0"/>
      <dgm:spPr/>
    </dgm:pt>
    <dgm:pt modelId="{5139A3DD-4B79-4ABF-B3A5-B2EDC07D6043}" type="pres">
      <dgm:prSet presAssocID="{E81C7914-A39A-4608-94BF-1CFF4571C3DA}" presName="compNode" presStyleCnt="0"/>
      <dgm:spPr/>
    </dgm:pt>
    <dgm:pt modelId="{D9780E61-12AC-4B27-B52A-FF77DC0A95EA}" type="pres">
      <dgm:prSet presAssocID="{E81C7914-A39A-4608-94BF-1CFF4571C3DA}" presName="bkgdShape" presStyleLbl="node1" presStyleIdx="4" presStyleCnt="7"/>
      <dgm:spPr/>
    </dgm:pt>
    <dgm:pt modelId="{E5B3529E-BDBC-486B-B41F-C743B5C77252}" type="pres">
      <dgm:prSet presAssocID="{E81C7914-A39A-4608-94BF-1CFF4571C3DA}" presName="nodeTx" presStyleLbl="node1" presStyleIdx="4" presStyleCnt="7">
        <dgm:presLayoutVars>
          <dgm:bulletEnabled val="1"/>
        </dgm:presLayoutVars>
      </dgm:prSet>
      <dgm:spPr/>
    </dgm:pt>
    <dgm:pt modelId="{62E39511-1171-458B-AB64-F1F77F6EFAB5}" type="pres">
      <dgm:prSet presAssocID="{E81C7914-A39A-4608-94BF-1CFF4571C3DA}" presName="invisiNode" presStyleLbl="node1" presStyleIdx="4" presStyleCnt="7"/>
      <dgm:spPr/>
    </dgm:pt>
    <dgm:pt modelId="{238C777C-6AED-4BA4-B1EE-4E8EF94C4F48}" type="pres">
      <dgm:prSet presAssocID="{E81C7914-A39A-4608-94BF-1CFF4571C3DA}" presName="imagNode"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dgm:spPr>
    </dgm:pt>
    <dgm:pt modelId="{1DF1C59D-1F16-4CB0-9F14-67F2F0EA729F}" type="pres">
      <dgm:prSet presAssocID="{7943C973-2FA8-4D7C-A02F-85FFBA977839}" presName="sibTrans" presStyleLbl="sibTrans2D1" presStyleIdx="0" presStyleCnt="0"/>
      <dgm:spPr/>
    </dgm:pt>
    <dgm:pt modelId="{BD7345AB-4714-4415-8F09-E653693583C8}" type="pres">
      <dgm:prSet presAssocID="{F32407D4-179C-4630-AB17-696688CB0D3E}" presName="compNode" presStyleCnt="0"/>
      <dgm:spPr/>
    </dgm:pt>
    <dgm:pt modelId="{5F968268-6880-440B-B22A-FDC377489C0A}" type="pres">
      <dgm:prSet presAssocID="{F32407D4-179C-4630-AB17-696688CB0D3E}" presName="bkgdShape" presStyleLbl="node1" presStyleIdx="5" presStyleCnt="7"/>
      <dgm:spPr/>
    </dgm:pt>
    <dgm:pt modelId="{880CBCA4-92BC-4E6D-BAFB-FCCB75DD8B56}" type="pres">
      <dgm:prSet presAssocID="{F32407D4-179C-4630-AB17-696688CB0D3E}" presName="nodeTx" presStyleLbl="node1" presStyleIdx="5" presStyleCnt="7">
        <dgm:presLayoutVars>
          <dgm:bulletEnabled val="1"/>
        </dgm:presLayoutVars>
      </dgm:prSet>
      <dgm:spPr/>
    </dgm:pt>
    <dgm:pt modelId="{1A4A3D75-BF10-4F80-A2F4-D6D69A2CECCE}" type="pres">
      <dgm:prSet presAssocID="{F32407D4-179C-4630-AB17-696688CB0D3E}" presName="invisiNode" presStyleLbl="node1" presStyleIdx="5" presStyleCnt="7"/>
      <dgm:spPr/>
    </dgm:pt>
    <dgm:pt modelId="{3D09BAA0-624F-4DAC-950D-6D9CBFA09145}" type="pres">
      <dgm:prSet presAssocID="{F32407D4-179C-4630-AB17-696688CB0D3E}" presName="imagNode" presStyleLbl="fgImgPlace1" presStyleIdx="5" presStyleCnt="7"/>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1295" t="-14526" r="1295" b="-51474"/>
          </a:stretch>
        </a:blipFill>
      </dgm:spPr>
    </dgm:pt>
    <dgm:pt modelId="{8C2E8D88-9988-4ECE-A3C7-1D83C4032EFC}" type="pres">
      <dgm:prSet presAssocID="{B84D2008-C4CE-45B7-8967-E21FB6762E3B}" presName="sibTrans" presStyleLbl="sibTrans2D1" presStyleIdx="0" presStyleCnt="0"/>
      <dgm:spPr/>
    </dgm:pt>
    <dgm:pt modelId="{D5BC9285-6870-4BD4-BC5B-0A03CAE16FD6}" type="pres">
      <dgm:prSet presAssocID="{7FAACC81-DC20-49BD-B895-300F74B9396B}" presName="compNode" presStyleCnt="0"/>
      <dgm:spPr/>
    </dgm:pt>
    <dgm:pt modelId="{2AACB8FD-C73F-4EFD-AE99-6FB58BD4171E}" type="pres">
      <dgm:prSet presAssocID="{7FAACC81-DC20-49BD-B895-300F74B9396B}" presName="bkgdShape" presStyleLbl="node1" presStyleIdx="6" presStyleCnt="7"/>
      <dgm:spPr/>
    </dgm:pt>
    <dgm:pt modelId="{24B648E3-8B34-45FB-9E1F-8B5BDD4376F1}" type="pres">
      <dgm:prSet presAssocID="{7FAACC81-DC20-49BD-B895-300F74B9396B}" presName="nodeTx" presStyleLbl="node1" presStyleIdx="6" presStyleCnt="7">
        <dgm:presLayoutVars>
          <dgm:bulletEnabled val="1"/>
        </dgm:presLayoutVars>
      </dgm:prSet>
      <dgm:spPr/>
    </dgm:pt>
    <dgm:pt modelId="{DEF44A3E-CB91-4B7E-8071-200FD911C24B}" type="pres">
      <dgm:prSet presAssocID="{7FAACC81-DC20-49BD-B895-300F74B9396B}" presName="invisiNode" presStyleLbl="node1" presStyleIdx="6" presStyleCnt="7"/>
      <dgm:spPr/>
    </dgm:pt>
    <dgm:pt modelId="{868FE7D2-D23A-465E-B696-F762E868819A}" type="pres">
      <dgm:prSet presAssocID="{7FAACC81-DC20-49BD-B895-300F74B9396B}" presName="imagNode" presStyleLbl="fgImgPlace1" presStyleIdx="6" presStyleCnt="7"/>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22933" t="-15139" r="-18191" b="-34451"/>
          </a:stretch>
        </a:blipFill>
      </dgm:spPr>
    </dgm:pt>
  </dgm:ptLst>
  <dgm:cxnLst>
    <dgm:cxn modelId="{02BA7E03-7E0D-47F1-8CE3-A410D70AAC09}" type="presOf" srcId="{90255DEC-6E69-4596-B157-D357D536A3AB}" destId="{84B87D8D-3DDF-42BF-8451-3B215FDE0F22}" srcOrd="1" destOrd="0" presId="urn:microsoft.com/office/officeart/2005/8/layout/hList7"/>
    <dgm:cxn modelId="{43C8970E-B0CF-46FC-8B57-6494C47673E3}" type="presOf" srcId="{5B427619-EFAD-4F73-8D64-4544353DEC1D}" destId="{9E38E0FE-36DA-42B9-A83A-023AFCAAF787}" srcOrd="0" destOrd="0" presId="urn:microsoft.com/office/officeart/2005/8/layout/hList7"/>
    <dgm:cxn modelId="{31AF3713-AF78-46F8-AB20-7E75C00F238E}" type="presOf" srcId="{72237662-2474-4852-BFBB-685EEA48EB6B}" destId="{62780372-79D1-44A9-9C89-4E9BCC9618F5}" srcOrd="0" destOrd="0" presId="urn:microsoft.com/office/officeart/2005/8/layout/hList7"/>
    <dgm:cxn modelId="{0BF4AA19-BD1B-4585-BB47-211C8303FDE1}" srcId="{0219CC38-DB12-4A34-9690-233A33A7331C}" destId="{90255DEC-6E69-4596-B157-D357D536A3AB}" srcOrd="1" destOrd="0" parTransId="{FFDDF97B-590E-4211-9F95-7CC97007227E}" sibTransId="{72237662-2474-4852-BFBB-685EEA48EB6B}"/>
    <dgm:cxn modelId="{CE9DFB25-F739-4FBE-80F0-A1B49A5365D2}" type="presOf" srcId="{B84D2008-C4CE-45B7-8967-E21FB6762E3B}" destId="{8C2E8D88-9988-4ECE-A3C7-1D83C4032EFC}" srcOrd="0" destOrd="0" presId="urn:microsoft.com/office/officeart/2005/8/layout/hList7"/>
    <dgm:cxn modelId="{7715962C-0DAF-4CA8-8D8C-8DD33BAB8462}" type="presOf" srcId="{7FAACC81-DC20-49BD-B895-300F74B9396B}" destId="{24B648E3-8B34-45FB-9E1F-8B5BDD4376F1}" srcOrd="1" destOrd="0" presId="urn:microsoft.com/office/officeart/2005/8/layout/hList7"/>
    <dgm:cxn modelId="{631AF537-F5FB-43BD-B76A-EA98F50F21A4}" type="presOf" srcId="{F32407D4-179C-4630-AB17-696688CB0D3E}" destId="{5F968268-6880-440B-B22A-FDC377489C0A}" srcOrd="0" destOrd="0" presId="urn:microsoft.com/office/officeart/2005/8/layout/hList7"/>
    <dgm:cxn modelId="{F7634D5C-F303-4675-A3CC-40C06ECAE8E3}" type="presOf" srcId="{4A153A1E-3405-4C9A-AC46-8CB245BECB98}" destId="{3B1A071B-11AC-4957-B877-9974DDE4BA36}" srcOrd="0" destOrd="0" presId="urn:microsoft.com/office/officeart/2005/8/layout/hList7"/>
    <dgm:cxn modelId="{09EA0567-499E-4C05-805A-A3FE299ABEDB}" type="presOf" srcId="{7943C973-2FA8-4D7C-A02F-85FFBA977839}" destId="{1DF1C59D-1F16-4CB0-9F14-67F2F0EA729F}" srcOrd="0" destOrd="0" presId="urn:microsoft.com/office/officeart/2005/8/layout/hList7"/>
    <dgm:cxn modelId="{D3CB1475-2581-467D-A79C-4CB49E16F14E}" srcId="{0219CC38-DB12-4A34-9690-233A33A7331C}" destId="{E81C7914-A39A-4608-94BF-1CFF4571C3DA}" srcOrd="4" destOrd="0" parTransId="{96B1344C-3CA4-4519-B9CC-56E73D1E2150}" sibTransId="{7943C973-2FA8-4D7C-A02F-85FFBA977839}"/>
    <dgm:cxn modelId="{0CF7D082-2D8F-4879-A263-D6CD93500B1A}" type="presOf" srcId="{0219CC38-DB12-4A34-9690-233A33A7331C}" destId="{96550BC4-36B8-421E-AA0B-D2D12279995E}" srcOrd="0" destOrd="0" presId="urn:microsoft.com/office/officeart/2005/8/layout/hList7"/>
    <dgm:cxn modelId="{8349C687-22DB-4E36-9251-A9793337735A}" type="presOf" srcId="{7FAACC81-DC20-49BD-B895-300F74B9396B}" destId="{2AACB8FD-C73F-4EFD-AE99-6FB58BD4171E}" srcOrd="0" destOrd="0" presId="urn:microsoft.com/office/officeart/2005/8/layout/hList7"/>
    <dgm:cxn modelId="{5ED61C95-BDDE-4EEA-980C-2254C2824DAF}" type="presOf" srcId="{698D5476-850A-48A1-B738-667F85C9035C}" destId="{B47A5498-FF29-40AC-9A09-C2EA141A352C}" srcOrd="0" destOrd="0" presId="urn:microsoft.com/office/officeart/2005/8/layout/hList7"/>
    <dgm:cxn modelId="{61475B99-9D83-4CF2-B512-90092C65119C}" srcId="{0219CC38-DB12-4A34-9690-233A33A7331C}" destId="{3CA44F52-40AF-409F-9DF2-ED505E7B99D5}" srcOrd="2" destOrd="0" parTransId="{A22956D4-87F7-4BFB-BD97-6F80FB60D632}" sibTransId="{3BDD3F1C-BE5C-4229-8858-3F4446BAB685}"/>
    <dgm:cxn modelId="{3483189B-E980-4560-AE97-2239872FE4F2}" srcId="{0219CC38-DB12-4A34-9690-233A33A7331C}" destId="{4A153A1E-3405-4C9A-AC46-8CB245BECB98}" srcOrd="3" destOrd="0" parTransId="{6BF061D7-A8D9-41BB-8880-F40DDEAAC902}" sibTransId="{5B427619-EFAD-4F73-8D64-4544353DEC1D}"/>
    <dgm:cxn modelId="{311289A1-7E9D-4A31-A098-755C7FC73344}" type="presOf" srcId="{3CA44F52-40AF-409F-9DF2-ED505E7B99D5}" destId="{487BC88E-2DCC-44FA-B6B7-C9B2D6847D84}" srcOrd="0" destOrd="0" presId="urn:microsoft.com/office/officeart/2005/8/layout/hList7"/>
    <dgm:cxn modelId="{8B132AA6-6C82-43F6-88F5-5F0D89A8F66E}" srcId="{0219CC38-DB12-4A34-9690-233A33A7331C}" destId="{7FAACC81-DC20-49BD-B895-300F74B9396B}" srcOrd="6" destOrd="0" parTransId="{E1EB49D5-D3D1-4E44-A68C-0D6D764A3932}" sibTransId="{690DBC18-0E91-4DFB-AD79-681D9D3AEEDE}"/>
    <dgm:cxn modelId="{58A724A8-0233-4030-99E4-8CF71848206A}" type="presOf" srcId="{4A153A1E-3405-4C9A-AC46-8CB245BECB98}" destId="{2B0C582B-0645-4A14-9B8A-935434478BC5}" srcOrd="1" destOrd="0" presId="urn:microsoft.com/office/officeart/2005/8/layout/hList7"/>
    <dgm:cxn modelId="{1949FEB3-4903-4757-A3B3-F1DA2A787F75}" type="presOf" srcId="{E81C7914-A39A-4608-94BF-1CFF4571C3DA}" destId="{D9780E61-12AC-4B27-B52A-FF77DC0A95EA}" srcOrd="0" destOrd="0" presId="urn:microsoft.com/office/officeart/2005/8/layout/hList7"/>
    <dgm:cxn modelId="{832B2EBA-8151-4CAE-9BEE-CE488C15EBA9}" type="presOf" srcId="{3CA44F52-40AF-409F-9DF2-ED505E7B99D5}" destId="{994C01B7-DD01-4ABB-9B07-6247DF8DDC57}" srcOrd="1" destOrd="0" presId="urn:microsoft.com/office/officeart/2005/8/layout/hList7"/>
    <dgm:cxn modelId="{8FD7F9C8-32E7-4C6E-B4DB-AC47D59B5544}" srcId="{0219CC38-DB12-4A34-9690-233A33A7331C}" destId="{698D5476-850A-48A1-B738-667F85C9035C}" srcOrd="0" destOrd="0" parTransId="{D484C664-3E0E-4483-9A4E-CF968E393065}" sibTransId="{1D8B603C-D362-4E61-9E33-01A8C79C3587}"/>
    <dgm:cxn modelId="{9AC02ED0-C6A4-48DC-8874-EA590E39CBE1}" type="presOf" srcId="{90255DEC-6E69-4596-B157-D357D536A3AB}" destId="{1869E54A-E2DB-427F-ABB2-5790BC435D20}" srcOrd="0" destOrd="0" presId="urn:microsoft.com/office/officeart/2005/8/layout/hList7"/>
    <dgm:cxn modelId="{1230FADB-853A-4123-A7B3-20E852DBF13B}" type="presOf" srcId="{F32407D4-179C-4630-AB17-696688CB0D3E}" destId="{880CBCA4-92BC-4E6D-BAFB-FCCB75DD8B56}" srcOrd="1" destOrd="0" presId="urn:microsoft.com/office/officeart/2005/8/layout/hList7"/>
    <dgm:cxn modelId="{6D31FBE6-1649-4685-92DB-8C9B61F2CACC}" type="presOf" srcId="{E81C7914-A39A-4608-94BF-1CFF4571C3DA}" destId="{E5B3529E-BDBC-486B-B41F-C743B5C77252}" srcOrd="1" destOrd="0" presId="urn:microsoft.com/office/officeart/2005/8/layout/hList7"/>
    <dgm:cxn modelId="{7395ECEC-1817-434F-8A2D-F302BBFD8CE5}" srcId="{0219CC38-DB12-4A34-9690-233A33A7331C}" destId="{F32407D4-179C-4630-AB17-696688CB0D3E}" srcOrd="5" destOrd="0" parTransId="{396FA535-30BB-4BF1-9598-C9BA0D96426C}" sibTransId="{B84D2008-C4CE-45B7-8967-E21FB6762E3B}"/>
    <dgm:cxn modelId="{3952A3F2-3AD4-4F44-8889-7D6F5859A261}" type="presOf" srcId="{3BDD3F1C-BE5C-4229-8858-3F4446BAB685}" destId="{B8D5EA22-FF84-49C7-8A97-33775D45C983}" srcOrd="0" destOrd="0" presId="urn:microsoft.com/office/officeart/2005/8/layout/hList7"/>
    <dgm:cxn modelId="{C21264F7-88AC-456E-AA91-1180DB379E1B}" type="presOf" srcId="{698D5476-850A-48A1-B738-667F85C9035C}" destId="{478E7080-F933-468C-BFC7-D88E7C5EBA87}" srcOrd="1" destOrd="0" presId="urn:microsoft.com/office/officeart/2005/8/layout/hList7"/>
    <dgm:cxn modelId="{93C6C4FE-5CF1-40D9-B091-E2A560B7F5B5}" type="presOf" srcId="{1D8B603C-D362-4E61-9E33-01A8C79C3587}" destId="{22048377-5841-43CC-A9E5-D1BC97D9EA26}" srcOrd="0" destOrd="0" presId="urn:microsoft.com/office/officeart/2005/8/layout/hList7"/>
    <dgm:cxn modelId="{13F01E3E-820B-48A9-96F7-7023D5484DA7}" type="presParOf" srcId="{96550BC4-36B8-421E-AA0B-D2D12279995E}" destId="{AB366F99-5D1F-4781-8B16-BF4934F2709D}" srcOrd="0" destOrd="0" presId="urn:microsoft.com/office/officeart/2005/8/layout/hList7"/>
    <dgm:cxn modelId="{F88221F8-CAAB-4CDE-90AF-9927902A55ED}" type="presParOf" srcId="{96550BC4-36B8-421E-AA0B-D2D12279995E}" destId="{FEB7D3B8-CD05-4598-A262-4F5515667762}" srcOrd="1" destOrd="0" presId="urn:microsoft.com/office/officeart/2005/8/layout/hList7"/>
    <dgm:cxn modelId="{9AAF661B-8571-4AB4-A1F3-0933FC17933A}" type="presParOf" srcId="{FEB7D3B8-CD05-4598-A262-4F5515667762}" destId="{8543AC4C-6BFC-4AF2-878B-9580576CDF22}" srcOrd="0" destOrd="0" presId="urn:microsoft.com/office/officeart/2005/8/layout/hList7"/>
    <dgm:cxn modelId="{8C2F8A1A-254B-4798-AB4E-702DCAEB0C1F}" type="presParOf" srcId="{8543AC4C-6BFC-4AF2-878B-9580576CDF22}" destId="{B47A5498-FF29-40AC-9A09-C2EA141A352C}" srcOrd="0" destOrd="0" presId="urn:microsoft.com/office/officeart/2005/8/layout/hList7"/>
    <dgm:cxn modelId="{F3C2F39B-18E6-4BA1-8C09-BF5AEDC132CC}" type="presParOf" srcId="{8543AC4C-6BFC-4AF2-878B-9580576CDF22}" destId="{478E7080-F933-468C-BFC7-D88E7C5EBA87}" srcOrd="1" destOrd="0" presId="urn:microsoft.com/office/officeart/2005/8/layout/hList7"/>
    <dgm:cxn modelId="{3147AD2A-FE46-40BA-AFB9-0FF09D56FCBF}" type="presParOf" srcId="{8543AC4C-6BFC-4AF2-878B-9580576CDF22}" destId="{86DF0E45-E922-4ED3-9128-7DB730809474}" srcOrd="2" destOrd="0" presId="urn:microsoft.com/office/officeart/2005/8/layout/hList7"/>
    <dgm:cxn modelId="{E1CBB6BC-A918-48A0-8D47-9CB9485FA549}" type="presParOf" srcId="{8543AC4C-6BFC-4AF2-878B-9580576CDF22}" destId="{26E09368-50D2-4CD1-86BC-6EAC0D483481}" srcOrd="3" destOrd="0" presId="urn:microsoft.com/office/officeart/2005/8/layout/hList7"/>
    <dgm:cxn modelId="{8478BA38-1E6D-47BD-9D26-48CE897ED9D5}" type="presParOf" srcId="{FEB7D3B8-CD05-4598-A262-4F5515667762}" destId="{22048377-5841-43CC-A9E5-D1BC97D9EA26}" srcOrd="1" destOrd="0" presId="urn:microsoft.com/office/officeart/2005/8/layout/hList7"/>
    <dgm:cxn modelId="{6DF4CA32-E30F-4EC1-944D-608B05FBDD7E}" type="presParOf" srcId="{FEB7D3B8-CD05-4598-A262-4F5515667762}" destId="{276C519A-A03B-46CA-966F-759607E1FCF1}" srcOrd="2" destOrd="0" presId="urn:microsoft.com/office/officeart/2005/8/layout/hList7"/>
    <dgm:cxn modelId="{18B60E27-19CA-4BA6-B013-3D5CB2507366}" type="presParOf" srcId="{276C519A-A03B-46CA-966F-759607E1FCF1}" destId="{1869E54A-E2DB-427F-ABB2-5790BC435D20}" srcOrd="0" destOrd="0" presId="urn:microsoft.com/office/officeart/2005/8/layout/hList7"/>
    <dgm:cxn modelId="{B21B38A9-F246-423B-88BF-F948D8870C4F}" type="presParOf" srcId="{276C519A-A03B-46CA-966F-759607E1FCF1}" destId="{84B87D8D-3DDF-42BF-8451-3B215FDE0F22}" srcOrd="1" destOrd="0" presId="urn:microsoft.com/office/officeart/2005/8/layout/hList7"/>
    <dgm:cxn modelId="{AAE730B6-165C-4C11-97C2-8ECC339AA769}" type="presParOf" srcId="{276C519A-A03B-46CA-966F-759607E1FCF1}" destId="{85C18DFA-537C-4931-8D5B-E5F235452601}" srcOrd="2" destOrd="0" presId="urn:microsoft.com/office/officeart/2005/8/layout/hList7"/>
    <dgm:cxn modelId="{7733FFC7-F6C9-4AFE-A2F2-11FD08452A5A}" type="presParOf" srcId="{276C519A-A03B-46CA-966F-759607E1FCF1}" destId="{C8D72FB7-6264-43A4-B63A-74E73D20301E}" srcOrd="3" destOrd="0" presId="urn:microsoft.com/office/officeart/2005/8/layout/hList7"/>
    <dgm:cxn modelId="{AB9A4461-9AC5-4D89-A535-BD1892AEC987}" type="presParOf" srcId="{FEB7D3B8-CD05-4598-A262-4F5515667762}" destId="{62780372-79D1-44A9-9C89-4E9BCC9618F5}" srcOrd="3" destOrd="0" presId="urn:microsoft.com/office/officeart/2005/8/layout/hList7"/>
    <dgm:cxn modelId="{6044732E-BC21-4043-820F-706E3FDF6F69}" type="presParOf" srcId="{FEB7D3B8-CD05-4598-A262-4F5515667762}" destId="{C23D03A0-B0B3-44EB-8E55-2C4930F894D3}" srcOrd="4" destOrd="0" presId="urn:microsoft.com/office/officeart/2005/8/layout/hList7"/>
    <dgm:cxn modelId="{E5C42510-B237-4378-8AAD-FC06F7343242}" type="presParOf" srcId="{C23D03A0-B0B3-44EB-8E55-2C4930F894D3}" destId="{487BC88E-2DCC-44FA-B6B7-C9B2D6847D84}" srcOrd="0" destOrd="0" presId="urn:microsoft.com/office/officeart/2005/8/layout/hList7"/>
    <dgm:cxn modelId="{7636BA2D-135E-4E29-8C4F-743330A175F6}" type="presParOf" srcId="{C23D03A0-B0B3-44EB-8E55-2C4930F894D3}" destId="{994C01B7-DD01-4ABB-9B07-6247DF8DDC57}" srcOrd="1" destOrd="0" presId="urn:microsoft.com/office/officeart/2005/8/layout/hList7"/>
    <dgm:cxn modelId="{9A05C129-7BF9-4DEB-A032-9E2533675F9D}" type="presParOf" srcId="{C23D03A0-B0B3-44EB-8E55-2C4930F894D3}" destId="{CF2DFB15-5BCC-44D8-B171-CE4A4BC14714}" srcOrd="2" destOrd="0" presId="urn:microsoft.com/office/officeart/2005/8/layout/hList7"/>
    <dgm:cxn modelId="{6DFE97D0-25AD-4EDF-9D0D-181EF29C716B}" type="presParOf" srcId="{C23D03A0-B0B3-44EB-8E55-2C4930F894D3}" destId="{C8467D56-436E-4284-9E33-4DAD3E48A8E7}" srcOrd="3" destOrd="0" presId="urn:microsoft.com/office/officeart/2005/8/layout/hList7"/>
    <dgm:cxn modelId="{3E273145-B02A-42CC-A14C-8FDC2FB5384F}" type="presParOf" srcId="{FEB7D3B8-CD05-4598-A262-4F5515667762}" destId="{B8D5EA22-FF84-49C7-8A97-33775D45C983}" srcOrd="5" destOrd="0" presId="urn:microsoft.com/office/officeart/2005/8/layout/hList7"/>
    <dgm:cxn modelId="{94507C85-139A-4838-BD49-77AEFA481A43}" type="presParOf" srcId="{FEB7D3B8-CD05-4598-A262-4F5515667762}" destId="{97F1A39A-3BE0-4F30-A687-57776EE09709}" srcOrd="6" destOrd="0" presId="urn:microsoft.com/office/officeart/2005/8/layout/hList7"/>
    <dgm:cxn modelId="{F5175D30-9AE0-4F75-A120-C0C8F460882F}" type="presParOf" srcId="{97F1A39A-3BE0-4F30-A687-57776EE09709}" destId="{3B1A071B-11AC-4957-B877-9974DDE4BA36}" srcOrd="0" destOrd="0" presId="urn:microsoft.com/office/officeart/2005/8/layout/hList7"/>
    <dgm:cxn modelId="{A04391CD-F942-4064-A01A-BC74089BBFEF}" type="presParOf" srcId="{97F1A39A-3BE0-4F30-A687-57776EE09709}" destId="{2B0C582B-0645-4A14-9B8A-935434478BC5}" srcOrd="1" destOrd="0" presId="urn:microsoft.com/office/officeart/2005/8/layout/hList7"/>
    <dgm:cxn modelId="{58D738A7-F738-409B-A932-CF12F7890B3B}" type="presParOf" srcId="{97F1A39A-3BE0-4F30-A687-57776EE09709}" destId="{26486230-6CA2-40E9-80B1-5A23DB017ED7}" srcOrd="2" destOrd="0" presId="urn:microsoft.com/office/officeart/2005/8/layout/hList7"/>
    <dgm:cxn modelId="{A4CFB7B0-B969-46DF-821D-22B0EB576275}" type="presParOf" srcId="{97F1A39A-3BE0-4F30-A687-57776EE09709}" destId="{ADF736B9-A3DF-4F42-B0A7-45489D01A5BD}" srcOrd="3" destOrd="0" presId="urn:microsoft.com/office/officeart/2005/8/layout/hList7"/>
    <dgm:cxn modelId="{2B41E89B-9DAD-4DD5-BC97-674835EA8CDA}" type="presParOf" srcId="{FEB7D3B8-CD05-4598-A262-4F5515667762}" destId="{9E38E0FE-36DA-42B9-A83A-023AFCAAF787}" srcOrd="7" destOrd="0" presId="urn:microsoft.com/office/officeart/2005/8/layout/hList7"/>
    <dgm:cxn modelId="{3F2F4E31-7DB8-4BC5-8A59-8D863CA031DC}" type="presParOf" srcId="{FEB7D3B8-CD05-4598-A262-4F5515667762}" destId="{5139A3DD-4B79-4ABF-B3A5-B2EDC07D6043}" srcOrd="8" destOrd="0" presId="urn:microsoft.com/office/officeart/2005/8/layout/hList7"/>
    <dgm:cxn modelId="{2B5B35BE-976E-4AD8-AD8D-6D62643C567D}" type="presParOf" srcId="{5139A3DD-4B79-4ABF-B3A5-B2EDC07D6043}" destId="{D9780E61-12AC-4B27-B52A-FF77DC0A95EA}" srcOrd="0" destOrd="0" presId="urn:microsoft.com/office/officeart/2005/8/layout/hList7"/>
    <dgm:cxn modelId="{E0F44AD4-8023-4DAD-B15E-15422BED9685}" type="presParOf" srcId="{5139A3DD-4B79-4ABF-B3A5-B2EDC07D6043}" destId="{E5B3529E-BDBC-486B-B41F-C743B5C77252}" srcOrd="1" destOrd="0" presId="urn:microsoft.com/office/officeart/2005/8/layout/hList7"/>
    <dgm:cxn modelId="{652AABE4-2100-4404-81CE-57A96EE1635B}" type="presParOf" srcId="{5139A3DD-4B79-4ABF-B3A5-B2EDC07D6043}" destId="{62E39511-1171-458B-AB64-F1F77F6EFAB5}" srcOrd="2" destOrd="0" presId="urn:microsoft.com/office/officeart/2005/8/layout/hList7"/>
    <dgm:cxn modelId="{E07B3AB2-B789-4CAE-BEA3-953E28883C30}" type="presParOf" srcId="{5139A3DD-4B79-4ABF-B3A5-B2EDC07D6043}" destId="{238C777C-6AED-4BA4-B1EE-4E8EF94C4F48}" srcOrd="3" destOrd="0" presId="urn:microsoft.com/office/officeart/2005/8/layout/hList7"/>
    <dgm:cxn modelId="{E18FBF4C-C983-4C74-8302-A2CA04E93006}" type="presParOf" srcId="{FEB7D3B8-CD05-4598-A262-4F5515667762}" destId="{1DF1C59D-1F16-4CB0-9F14-67F2F0EA729F}" srcOrd="9" destOrd="0" presId="urn:microsoft.com/office/officeart/2005/8/layout/hList7"/>
    <dgm:cxn modelId="{7DE0692D-2FF6-4F0C-8143-61731378A694}" type="presParOf" srcId="{FEB7D3B8-CD05-4598-A262-4F5515667762}" destId="{BD7345AB-4714-4415-8F09-E653693583C8}" srcOrd="10" destOrd="0" presId="urn:microsoft.com/office/officeart/2005/8/layout/hList7"/>
    <dgm:cxn modelId="{3AC63757-A07F-4019-BF03-5D782899B536}" type="presParOf" srcId="{BD7345AB-4714-4415-8F09-E653693583C8}" destId="{5F968268-6880-440B-B22A-FDC377489C0A}" srcOrd="0" destOrd="0" presId="urn:microsoft.com/office/officeart/2005/8/layout/hList7"/>
    <dgm:cxn modelId="{6154D854-A620-4AE7-9B89-FEEFD5126AEA}" type="presParOf" srcId="{BD7345AB-4714-4415-8F09-E653693583C8}" destId="{880CBCA4-92BC-4E6D-BAFB-FCCB75DD8B56}" srcOrd="1" destOrd="0" presId="urn:microsoft.com/office/officeart/2005/8/layout/hList7"/>
    <dgm:cxn modelId="{18F61CA7-A747-424C-9B2A-ABF411D50C52}" type="presParOf" srcId="{BD7345AB-4714-4415-8F09-E653693583C8}" destId="{1A4A3D75-BF10-4F80-A2F4-D6D69A2CECCE}" srcOrd="2" destOrd="0" presId="urn:microsoft.com/office/officeart/2005/8/layout/hList7"/>
    <dgm:cxn modelId="{C970359C-E5CA-4CB2-BFBB-AB6EAACF7AEA}" type="presParOf" srcId="{BD7345AB-4714-4415-8F09-E653693583C8}" destId="{3D09BAA0-624F-4DAC-950D-6D9CBFA09145}" srcOrd="3" destOrd="0" presId="urn:microsoft.com/office/officeart/2005/8/layout/hList7"/>
    <dgm:cxn modelId="{60303CA6-2BA8-4906-BD22-8BEE483B06F5}" type="presParOf" srcId="{FEB7D3B8-CD05-4598-A262-4F5515667762}" destId="{8C2E8D88-9988-4ECE-A3C7-1D83C4032EFC}" srcOrd="11" destOrd="0" presId="urn:microsoft.com/office/officeart/2005/8/layout/hList7"/>
    <dgm:cxn modelId="{849F76DC-7870-4710-AA78-63A3D18B90B2}" type="presParOf" srcId="{FEB7D3B8-CD05-4598-A262-4F5515667762}" destId="{D5BC9285-6870-4BD4-BC5B-0A03CAE16FD6}" srcOrd="12" destOrd="0" presId="urn:microsoft.com/office/officeart/2005/8/layout/hList7"/>
    <dgm:cxn modelId="{2F0152E6-6F41-4EA0-9341-EDC7CBAD2126}" type="presParOf" srcId="{D5BC9285-6870-4BD4-BC5B-0A03CAE16FD6}" destId="{2AACB8FD-C73F-4EFD-AE99-6FB58BD4171E}" srcOrd="0" destOrd="0" presId="urn:microsoft.com/office/officeart/2005/8/layout/hList7"/>
    <dgm:cxn modelId="{2604DA27-34D3-4B30-A188-7C4C5B909116}" type="presParOf" srcId="{D5BC9285-6870-4BD4-BC5B-0A03CAE16FD6}" destId="{24B648E3-8B34-45FB-9E1F-8B5BDD4376F1}" srcOrd="1" destOrd="0" presId="urn:microsoft.com/office/officeart/2005/8/layout/hList7"/>
    <dgm:cxn modelId="{AAA08C75-C5F6-421C-AE36-A78DE1BF5B4A}" type="presParOf" srcId="{D5BC9285-6870-4BD4-BC5B-0A03CAE16FD6}" destId="{DEF44A3E-CB91-4B7E-8071-200FD911C24B}" srcOrd="2" destOrd="0" presId="urn:microsoft.com/office/officeart/2005/8/layout/hList7"/>
    <dgm:cxn modelId="{23FF876A-9A94-4E68-9510-0C583C5029B9}" type="presParOf" srcId="{D5BC9285-6870-4BD4-BC5B-0A03CAE16FD6}" destId="{868FE7D2-D23A-465E-B696-F762E868819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595C96-E8AA-4316-8C3D-1BD0129AE9E9}"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tr-TR"/>
        </a:p>
      </dgm:t>
    </dgm:pt>
    <dgm:pt modelId="{0A980754-5635-4C90-8B4E-02247C241AE4}">
      <dgm:prSet/>
      <dgm:spPr/>
      <dgm:t>
        <a:bodyPr/>
        <a:lstStyle/>
        <a:p>
          <a:pPr rtl="0"/>
          <a:r>
            <a:rPr lang="tr-TR" dirty="0"/>
            <a:t>Doç. Dr. </a:t>
          </a:r>
        </a:p>
        <a:p>
          <a:pPr rtl="0"/>
          <a:r>
            <a:rPr lang="tr-TR" dirty="0"/>
            <a:t>H. Naci BAYRAÇ</a:t>
          </a:r>
        </a:p>
      </dgm:t>
    </dgm:pt>
    <dgm:pt modelId="{67EFEC54-8F94-4373-8A36-F62531ACA564}" type="parTrans" cxnId="{81F5BC6C-D346-4A18-8E84-72E9E04DF588}">
      <dgm:prSet/>
      <dgm:spPr/>
      <dgm:t>
        <a:bodyPr/>
        <a:lstStyle/>
        <a:p>
          <a:endParaRPr lang="tr-TR"/>
        </a:p>
      </dgm:t>
    </dgm:pt>
    <dgm:pt modelId="{E7EBBB89-F076-42EA-993C-CB2A818B61BC}" type="sibTrans" cxnId="{81F5BC6C-D346-4A18-8E84-72E9E04DF588}">
      <dgm:prSet/>
      <dgm:spPr/>
      <dgm:t>
        <a:bodyPr/>
        <a:lstStyle/>
        <a:p>
          <a:endParaRPr lang="tr-TR"/>
        </a:p>
      </dgm:t>
    </dgm:pt>
    <dgm:pt modelId="{AB449828-9456-4F2C-AC1C-42FF2155C040}">
      <dgm:prSet/>
      <dgm:spPr/>
      <dgm:t>
        <a:bodyPr/>
        <a:lstStyle/>
        <a:p>
          <a:pPr rtl="0"/>
          <a:r>
            <a:rPr lang="tr-TR" dirty="0"/>
            <a:t>Doç. Dr. </a:t>
          </a:r>
        </a:p>
        <a:p>
          <a:pPr rtl="0"/>
          <a:r>
            <a:rPr lang="tr-TR" dirty="0"/>
            <a:t>Oytun MEÇİK</a:t>
          </a:r>
        </a:p>
      </dgm:t>
    </dgm:pt>
    <dgm:pt modelId="{FC09F66B-A8DD-4D44-AC44-AA4F33AB520D}" type="parTrans" cxnId="{AF477F16-0418-4570-A79D-2A993DD8A3C0}">
      <dgm:prSet/>
      <dgm:spPr/>
      <dgm:t>
        <a:bodyPr/>
        <a:lstStyle/>
        <a:p>
          <a:endParaRPr lang="tr-TR"/>
        </a:p>
      </dgm:t>
    </dgm:pt>
    <dgm:pt modelId="{0477D8DC-9A46-48B0-98FD-C15E8A577A5D}" type="sibTrans" cxnId="{AF477F16-0418-4570-A79D-2A993DD8A3C0}">
      <dgm:prSet/>
      <dgm:spPr/>
      <dgm:t>
        <a:bodyPr/>
        <a:lstStyle/>
        <a:p>
          <a:endParaRPr lang="tr-TR"/>
        </a:p>
      </dgm:t>
    </dgm:pt>
    <dgm:pt modelId="{D383ED78-D80A-4E9F-A843-4567A4443F39}">
      <dgm:prSet/>
      <dgm:spPr/>
      <dgm:t>
        <a:bodyPr/>
        <a:lstStyle/>
        <a:p>
          <a:pPr rtl="0"/>
          <a:r>
            <a:rPr lang="tr-TR" dirty="0"/>
            <a:t>Doç. Dr. </a:t>
          </a:r>
        </a:p>
        <a:p>
          <a:pPr rtl="0"/>
          <a:r>
            <a:rPr lang="tr-TR" dirty="0"/>
            <a:t>Hakan ACAROĞLU</a:t>
          </a:r>
        </a:p>
      </dgm:t>
    </dgm:pt>
    <dgm:pt modelId="{F3AA2D17-2591-48EC-88DE-BB4CFE9F0362}" type="parTrans" cxnId="{565408E0-733D-4D99-9E70-48A0146DC56A}">
      <dgm:prSet/>
      <dgm:spPr/>
      <dgm:t>
        <a:bodyPr/>
        <a:lstStyle/>
        <a:p>
          <a:endParaRPr lang="tr-TR"/>
        </a:p>
      </dgm:t>
    </dgm:pt>
    <dgm:pt modelId="{DF6DC794-09BB-4CFA-A95D-F5B87D59862C}" type="sibTrans" cxnId="{565408E0-733D-4D99-9E70-48A0146DC56A}">
      <dgm:prSet/>
      <dgm:spPr/>
      <dgm:t>
        <a:bodyPr/>
        <a:lstStyle/>
        <a:p>
          <a:endParaRPr lang="tr-TR"/>
        </a:p>
      </dgm:t>
    </dgm:pt>
    <dgm:pt modelId="{62CB8B82-EA6B-40EF-997D-954ABFE111CD}">
      <dgm:prSet/>
      <dgm:spPr/>
      <dgm:t>
        <a:bodyPr/>
        <a:lstStyle/>
        <a:p>
          <a:pPr rtl="0"/>
          <a:r>
            <a:rPr lang="tr-TR" dirty="0"/>
            <a:t>Doç. Dr. </a:t>
          </a:r>
        </a:p>
        <a:p>
          <a:pPr rtl="0"/>
          <a:r>
            <a:rPr lang="tr-TR" dirty="0"/>
            <a:t>Mehmet ŞENGÜR</a:t>
          </a:r>
        </a:p>
      </dgm:t>
    </dgm:pt>
    <dgm:pt modelId="{9C3CC66F-F934-4C44-8AEF-8A0A0178D983}" type="parTrans" cxnId="{9AF2C427-CCD3-446A-8533-70D3D05E4CA8}">
      <dgm:prSet/>
      <dgm:spPr/>
      <dgm:t>
        <a:bodyPr/>
        <a:lstStyle/>
        <a:p>
          <a:endParaRPr lang="tr-TR"/>
        </a:p>
      </dgm:t>
    </dgm:pt>
    <dgm:pt modelId="{DBE2EFCA-115F-4732-A058-BB42B01FD499}" type="sibTrans" cxnId="{9AF2C427-CCD3-446A-8533-70D3D05E4CA8}">
      <dgm:prSet/>
      <dgm:spPr/>
      <dgm:t>
        <a:bodyPr/>
        <a:lstStyle/>
        <a:p>
          <a:endParaRPr lang="tr-TR"/>
        </a:p>
      </dgm:t>
    </dgm:pt>
    <dgm:pt modelId="{FF36307C-2CA7-4067-A132-A106F839CA59}">
      <dgm:prSet/>
      <dgm:spPr/>
      <dgm:t>
        <a:bodyPr/>
        <a:lstStyle/>
        <a:p>
          <a:pPr rtl="0"/>
          <a:r>
            <a:rPr lang="tr-TR" dirty="0"/>
            <a:t>Doç. Dr. </a:t>
          </a:r>
        </a:p>
        <a:p>
          <a:pPr rtl="0"/>
          <a:r>
            <a:rPr lang="tr-TR" dirty="0"/>
            <a:t>Taner SEKMEN</a:t>
          </a:r>
        </a:p>
      </dgm:t>
    </dgm:pt>
    <dgm:pt modelId="{230D1971-2FC7-4C4C-8AFF-0CF51166BD35}" type="parTrans" cxnId="{CC772A29-1741-4A58-874F-E42E86CA4009}">
      <dgm:prSet/>
      <dgm:spPr/>
      <dgm:t>
        <a:bodyPr/>
        <a:lstStyle/>
        <a:p>
          <a:endParaRPr lang="tr-TR"/>
        </a:p>
      </dgm:t>
    </dgm:pt>
    <dgm:pt modelId="{055EAC9E-080E-4B2A-97E6-CC127BC4E717}" type="sibTrans" cxnId="{CC772A29-1741-4A58-874F-E42E86CA4009}">
      <dgm:prSet/>
      <dgm:spPr/>
      <dgm:t>
        <a:bodyPr/>
        <a:lstStyle/>
        <a:p>
          <a:endParaRPr lang="tr-TR"/>
        </a:p>
      </dgm:t>
    </dgm:pt>
    <dgm:pt modelId="{257AC061-47C0-48B6-BAB3-1E25D732B23F}">
      <dgm:prSet/>
      <dgm:spPr/>
      <dgm:t>
        <a:bodyPr/>
        <a:lstStyle/>
        <a:p>
          <a:pPr rtl="0"/>
          <a:r>
            <a:rPr lang="tr-TR" dirty="0"/>
            <a:t>Doç. Dr. </a:t>
          </a:r>
        </a:p>
        <a:p>
          <a:pPr rtl="0"/>
          <a:r>
            <a:rPr lang="tr-TR" dirty="0"/>
            <a:t>Seher Gülşah TOPUZ</a:t>
          </a:r>
        </a:p>
      </dgm:t>
    </dgm:pt>
    <dgm:pt modelId="{9A727393-A21D-4941-8BF0-622220F7B1E3}" type="parTrans" cxnId="{B28173D6-EA34-4ABB-B936-29138110E02C}">
      <dgm:prSet/>
      <dgm:spPr/>
      <dgm:t>
        <a:bodyPr/>
        <a:lstStyle/>
        <a:p>
          <a:endParaRPr lang="tr-TR"/>
        </a:p>
      </dgm:t>
    </dgm:pt>
    <dgm:pt modelId="{5FCEA0FF-CE04-4D3D-83AA-CD4C1AE4F411}" type="sibTrans" cxnId="{B28173D6-EA34-4ABB-B936-29138110E02C}">
      <dgm:prSet/>
      <dgm:spPr/>
      <dgm:t>
        <a:bodyPr/>
        <a:lstStyle/>
        <a:p>
          <a:endParaRPr lang="tr-TR"/>
        </a:p>
      </dgm:t>
    </dgm:pt>
    <dgm:pt modelId="{17A504C9-315F-4AFE-80E7-C60C9F16BEF1}" type="pres">
      <dgm:prSet presAssocID="{84595C96-E8AA-4316-8C3D-1BD0129AE9E9}" presName="Name0" presStyleCnt="0">
        <dgm:presLayoutVars>
          <dgm:dir/>
          <dgm:resizeHandles val="exact"/>
        </dgm:presLayoutVars>
      </dgm:prSet>
      <dgm:spPr/>
    </dgm:pt>
    <dgm:pt modelId="{9B558789-C146-479C-A88B-C9A0E268CD1D}" type="pres">
      <dgm:prSet presAssocID="{84595C96-E8AA-4316-8C3D-1BD0129AE9E9}" presName="fgShape" presStyleLbl="fgShp" presStyleIdx="0" presStyleCnt="1"/>
      <dgm:spPr>
        <a:noFill/>
        <a:ln>
          <a:noFill/>
        </a:ln>
      </dgm:spPr>
    </dgm:pt>
    <dgm:pt modelId="{D7ABC57A-430A-40BF-A0F8-C82AD4E6FBC6}" type="pres">
      <dgm:prSet presAssocID="{84595C96-E8AA-4316-8C3D-1BD0129AE9E9}" presName="linComp" presStyleCnt="0"/>
      <dgm:spPr/>
    </dgm:pt>
    <dgm:pt modelId="{E52928E1-675D-43ED-A67F-FF3A202C1CB6}" type="pres">
      <dgm:prSet presAssocID="{0A980754-5635-4C90-8B4E-02247C241AE4}" presName="compNode" presStyleCnt="0"/>
      <dgm:spPr/>
    </dgm:pt>
    <dgm:pt modelId="{39BCE59B-5B81-4955-8AB9-86E49D5ED5F9}" type="pres">
      <dgm:prSet presAssocID="{0A980754-5635-4C90-8B4E-02247C241AE4}" presName="bkgdShape" presStyleLbl="node1" presStyleIdx="0" presStyleCnt="6"/>
      <dgm:spPr/>
    </dgm:pt>
    <dgm:pt modelId="{D442615B-8B32-40DA-8002-D103044832E6}" type="pres">
      <dgm:prSet presAssocID="{0A980754-5635-4C90-8B4E-02247C241AE4}" presName="nodeTx" presStyleLbl="node1" presStyleIdx="0" presStyleCnt="6">
        <dgm:presLayoutVars>
          <dgm:bulletEnabled val="1"/>
        </dgm:presLayoutVars>
      </dgm:prSet>
      <dgm:spPr/>
    </dgm:pt>
    <dgm:pt modelId="{418D9FB9-D911-4103-BC18-8B9DA10F359E}" type="pres">
      <dgm:prSet presAssocID="{0A980754-5635-4C90-8B4E-02247C241AE4}" presName="invisiNode" presStyleLbl="node1" presStyleIdx="0" presStyleCnt="6"/>
      <dgm:spPr/>
    </dgm:pt>
    <dgm:pt modelId="{45779881-1C2E-48A6-83A6-1088CE1A2601}" type="pres">
      <dgm:prSet presAssocID="{0A980754-5635-4C90-8B4E-02247C241AE4}" presName="imagNode" presStyleLbl="fgImgPlace1" presStyleIdx="0" presStyleCnt="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05" t="-6935" r="-1005" b="-31065"/>
          </a:stretch>
        </a:blipFill>
      </dgm:spPr>
    </dgm:pt>
    <dgm:pt modelId="{DE9C8D0D-9C61-422C-A6C7-6DED39FFA2BB}" type="pres">
      <dgm:prSet presAssocID="{E7EBBB89-F076-42EA-993C-CB2A818B61BC}" presName="sibTrans" presStyleLbl="sibTrans2D1" presStyleIdx="0" presStyleCnt="0"/>
      <dgm:spPr/>
    </dgm:pt>
    <dgm:pt modelId="{4BB63614-353F-47F2-98BE-D474D92E5E13}" type="pres">
      <dgm:prSet presAssocID="{AB449828-9456-4F2C-AC1C-42FF2155C040}" presName="compNode" presStyleCnt="0"/>
      <dgm:spPr/>
    </dgm:pt>
    <dgm:pt modelId="{9685FC9B-ADF5-496F-AAF2-0DA455E6FFE5}" type="pres">
      <dgm:prSet presAssocID="{AB449828-9456-4F2C-AC1C-42FF2155C040}" presName="bkgdShape" presStyleLbl="node1" presStyleIdx="1" presStyleCnt="6"/>
      <dgm:spPr/>
    </dgm:pt>
    <dgm:pt modelId="{26A31098-E0FC-4281-8C7D-69AD8CC503B0}" type="pres">
      <dgm:prSet presAssocID="{AB449828-9456-4F2C-AC1C-42FF2155C040}" presName="nodeTx" presStyleLbl="node1" presStyleIdx="1" presStyleCnt="6">
        <dgm:presLayoutVars>
          <dgm:bulletEnabled val="1"/>
        </dgm:presLayoutVars>
      </dgm:prSet>
      <dgm:spPr/>
    </dgm:pt>
    <dgm:pt modelId="{0A14FFFF-6CF5-45A0-A980-3BB9ECC77D4E}" type="pres">
      <dgm:prSet presAssocID="{AB449828-9456-4F2C-AC1C-42FF2155C040}" presName="invisiNode" presStyleLbl="node1" presStyleIdx="1" presStyleCnt="6"/>
      <dgm:spPr/>
    </dgm:pt>
    <dgm:pt modelId="{F700E38E-9E64-4666-B749-8F3D4BDC43B8}" type="pres">
      <dgm:prSet presAssocID="{AB449828-9456-4F2C-AC1C-42FF2155C040}"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dgm:spPr>
    </dgm:pt>
    <dgm:pt modelId="{E6144EF2-0965-4613-AB4B-55BB862123D6}" type="pres">
      <dgm:prSet presAssocID="{0477D8DC-9A46-48B0-98FD-C15E8A577A5D}" presName="sibTrans" presStyleLbl="sibTrans2D1" presStyleIdx="0" presStyleCnt="0"/>
      <dgm:spPr/>
    </dgm:pt>
    <dgm:pt modelId="{82AD1907-ED5C-4125-B45C-75E4BF35DB57}" type="pres">
      <dgm:prSet presAssocID="{D383ED78-D80A-4E9F-A843-4567A4443F39}" presName="compNode" presStyleCnt="0"/>
      <dgm:spPr/>
    </dgm:pt>
    <dgm:pt modelId="{D02B9759-5392-459E-8343-88F2F3C8AEB6}" type="pres">
      <dgm:prSet presAssocID="{D383ED78-D80A-4E9F-A843-4567A4443F39}" presName="bkgdShape" presStyleLbl="node1" presStyleIdx="2" presStyleCnt="6"/>
      <dgm:spPr/>
    </dgm:pt>
    <dgm:pt modelId="{83D6FB49-CEB4-4324-8583-2AAA0EACBFA0}" type="pres">
      <dgm:prSet presAssocID="{D383ED78-D80A-4E9F-A843-4567A4443F39}" presName="nodeTx" presStyleLbl="node1" presStyleIdx="2" presStyleCnt="6">
        <dgm:presLayoutVars>
          <dgm:bulletEnabled val="1"/>
        </dgm:presLayoutVars>
      </dgm:prSet>
      <dgm:spPr/>
    </dgm:pt>
    <dgm:pt modelId="{65310943-C63C-42F4-B5A2-D0B38C2A577F}" type="pres">
      <dgm:prSet presAssocID="{D383ED78-D80A-4E9F-A843-4567A4443F39}" presName="invisiNode" presStyleLbl="node1" presStyleIdx="2" presStyleCnt="6"/>
      <dgm:spPr/>
    </dgm:pt>
    <dgm:pt modelId="{436730EC-8C09-484C-B197-6FBF96CAE067}" type="pres">
      <dgm:prSet presAssocID="{D383ED78-D80A-4E9F-A843-4567A4443F39}"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C7B829A3-1F60-4654-A57E-2B70C42C28BC}" type="pres">
      <dgm:prSet presAssocID="{DF6DC794-09BB-4CFA-A95D-F5B87D59862C}" presName="sibTrans" presStyleLbl="sibTrans2D1" presStyleIdx="0" presStyleCnt="0"/>
      <dgm:spPr/>
    </dgm:pt>
    <dgm:pt modelId="{75C1E512-A7A3-4C20-BC0E-090AE5423653}" type="pres">
      <dgm:prSet presAssocID="{62CB8B82-EA6B-40EF-997D-954ABFE111CD}" presName="compNode" presStyleCnt="0"/>
      <dgm:spPr/>
    </dgm:pt>
    <dgm:pt modelId="{D8391CA0-A434-4E37-BA39-70A2F82F6447}" type="pres">
      <dgm:prSet presAssocID="{62CB8B82-EA6B-40EF-997D-954ABFE111CD}" presName="bkgdShape" presStyleLbl="node1" presStyleIdx="3" presStyleCnt="6"/>
      <dgm:spPr/>
    </dgm:pt>
    <dgm:pt modelId="{3A9FAFB6-C8BF-42F4-981B-A2933F1C8FEC}" type="pres">
      <dgm:prSet presAssocID="{62CB8B82-EA6B-40EF-997D-954ABFE111CD}" presName="nodeTx" presStyleLbl="node1" presStyleIdx="3" presStyleCnt="6">
        <dgm:presLayoutVars>
          <dgm:bulletEnabled val="1"/>
        </dgm:presLayoutVars>
      </dgm:prSet>
      <dgm:spPr/>
    </dgm:pt>
    <dgm:pt modelId="{178A7490-75A8-4C43-AF73-DC22E5CAD6D1}" type="pres">
      <dgm:prSet presAssocID="{62CB8B82-EA6B-40EF-997D-954ABFE111CD}" presName="invisiNode" presStyleLbl="node1" presStyleIdx="3" presStyleCnt="6"/>
      <dgm:spPr/>
    </dgm:pt>
    <dgm:pt modelId="{6B2A6A16-0D66-481B-8403-8D92D5B9D278}" type="pres">
      <dgm:prSet presAssocID="{62CB8B82-EA6B-40EF-997D-954ABFE111CD}" presName="imagNode" presStyleLbl="fgImgPlace1" presStyleIdx="3" presStyleCnt="6"/>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165" t="-12761" r="-8043" b="-30097"/>
          </a:stretch>
        </a:blipFill>
      </dgm:spPr>
    </dgm:pt>
    <dgm:pt modelId="{8E39FFD7-B053-4C51-AADF-668216758CFA}" type="pres">
      <dgm:prSet presAssocID="{DBE2EFCA-115F-4732-A058-BB42B01FD499}" presName="sibTrans" presStyleLbl="sibTrans2D1" presStyleIdx="0" presStyleCnt="0"/>
      <dgm:spPr/>
    </dgm:pt>
    <dgm:pt modelId="{BC9FAE80-8948-474D-9C43-11ED8C04D4A0}" type="pres">
      <dgm:prSet presAssocID="{FF36307C-2CA7-4067-A132-A106F839CA59}" presName="compNode" presStyleCnt="0"/>
      <dgm:spPr/>
    </dgm:pt>
    <dgm:pt modelId="{A02D2DA7-B6AA-4F01-9E04-21A1F539ADCB}" type="pres">
      <dgm:prSet presAssocID="{FF36307C-2CA7-4067-A132-A106F839CA59}" presName="bkgdShape" presStyleLbl="node1" presStyleIdx="4" presStyleCnt="6"/>
      <dgm:spPr/>
    </dgm:pt>
    <dgm:pt modelId="{9EB25DB5-215C-49B0-9A60-B0D57F263389}" type="pres">
      <dgm:prSet presAssocID="{FF36307C-2CA7-4067-A132-A106F839CA59}" presName="nodeTx" presStyleLbl="node1" presStyleIdx="4" presStyleCnt="6">
        <dgm:presLayoutVars>
          <dgm:bulletEnabled val="1"/>
        </dgm:presLayoutVars>
      </dgm:prSet>
      <dgm:spPr/>
    </dgm:pt>
    <dgm:pt modelId="{E6C09B5A-8252-4064-8D32-316C04A92B0C}" type="pres">
      <dgm:prSet presAssocID="{FF36307C-2CA7-4067-A132-A106F839CA59}" presName="invisiNode" presStyleLbl="node1" presStyleIdx="4" presStyleCnt="6"/>
      <dgm:spPr/>
    </dgm:pt>
    <dgm:pt modelId="{8A53059F-A61E-4251-B6BC-410B7335DBEB}" type="pres">
      <dgm:prSet presAssocID="{FF36307C-2CA7-4067-A132-A106F839CA59}" presName="imagNode" presStyleLbl="fgImgPlace1" presStyleIdx="4" presStyleCnt="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6896" t="-3224" r="-17092" b="-76320"/>
          </a:stretch>
        </a:blipFill>
      </dgm:spPr>
    </dgm:pt>
    <dgm:pt modelId="{B2A30B96-28D4-49C2-AF00-C8E4A4A202EA}" type="pres">
      <dgm:prSet presAssocID="{055EAC9E-080E-4B2A-97E6-CC127BC4E717}" presName="sibTrans" presStyleLbl="sibTrans2D1" presStyleIdx="0" presStyleCnt="0"/>
      <dgm:spPr/>
    </dgm:pt>
    <dgm:pt modelId="{15795AD1-082E-4252-99CD-AAA8FC6E77E1}" type="pres">
      <dgm:prSet presAssocID="{257AC061-47C0-48B6-BAB3-1E25D732B23F}" presName="compNode" presStyleCnt="0"/>
      <dgm:spPr/>
    </dgm:pt>
    <dgm:pt modelId="{F22BE8A1-1F2E-4397-ADB8-F28E8D13C543}" type="pres">
      <dgm:prSet presAssocID="{257AC061-47C0-48B6-BAB3-1E25D732B23F}" presName="bkgdShape" presStyleLbl="node1" presStyleIdx="5" presStyleCnt="6"/>
      <dgm:spPr/>
    </dgm:pt>
    <dgm:pt modelId="{94FCCD9E-CB78-4B9C-B082-58CC45431820}" type="pres">
      <dgm:prSet presAssocID="{257AC061-47C0-48B6-BAB3-1E25D732B23F}" presName="nodeTx" presStyleLbl="node1" presStyleIdx="5" presStyleCnt="6">
        <dgm:presLayoutVars>
          <dgm:bulletEnabled val="1"/>
        </dgm:presLayoutVars>
      </dgm:prSet>
      <dgm:spPr/>
    </dgm:pt>
    <dgm:pt modelId="{9DDD9429-193E-477D-A6C3-C9DF9E18B1D2}" type="pres">
      <dgm:prSet presAssocID="{257AC061-47C0-48B6-BAB3-1E25D732B23F}" presName="invisiNode" presStyleLbl="node1" presStyleIdx="5" presStyleCnt="6"/>
      <dgm:spPr/>
    </dgm:pt>
    <dgm:pt modelId="{40D2E8C2-35B1-42B5-A885-C7CA6A79CDD8}" type="pres">
      <dgm:prSet presAssocID="{257AC061-47C0-48B6-BAB3-1E25D732B23F}" presName="imagNode"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1006" t="497" r="1006" b="-54497"/>
          </a:stretch>
        </a:blipFill>
      </dgm:spPr>
    </dgm:pt>
  </dgm:ptLst>
  <dgm:cxnLst>
    <dgm:cxn modelId="{07AE9A0E-BA8D-435C-A4E8-43D30471AA9B}" type="presOf" srcId="{62CB8B82-EA6B-40EF-997D-954ABFE111CD}" destId="{D8391CA0-A434-4E37-BA39-70A2F82F6447}" srcOrd="0" destOrd="0" presId="urn:microsoft.com/office/officeart/2005/8/layout/hList7"/>
    <dgm:cxn modelId="{22088C10-D691-4726-84C9-08C123BFAD33}" type="presOf" srcId="{DBE2EFCA-115F-4732-A058-BB42B01FD499}" destId="{8E39FFD7-B053-4C51-AADF-668216758CFA}" srcOrd="0" destOrd="0" presId="urn:microsoft.com/office/officeart/2005/8/layout/hList7"/>
    <dgm:cxn modelId="{AF477F16-0418-4570-A79D-2A993DD8A3C0}" srcId="{84595C96-E8AA-4316-8C3D-1BD0129AE9E9}" destId="{AB449828-9456-4F2C-AC1C-42FF2155C040}" srcOrd="1" destOrd="0" parTransId="{FC09F66B-A8DD-4D44-AC44-AA4F33AB520D}" sibTransId="{0477D8DC-9A46-48B0-98FD-C15E8A577A5D}"/>
    <dgm:cxn modelId="{DBD2AC1A-E820-4C8B-B517-3DF4A912427E}" type="presOf" srcId="{AB449828-9456-4F2C-AC1C-42FF2155C040}" destId="{26A31098-E0FC-4281-8C7D-69AD8CC503B0}" srcOrd="1" destOrd="0" presId="urn:microsoft.com/office/officeart/2005/8/layout/hList7"/>
    <dgm:cxn modelId="{F7E3EB24-5B6B-41CB-B29B-06EC1D6571D8}" type="presOf" srcId="{D383ED78-D80A-4E9F-A843-4567A4443F39}" destId="{83D6FB49-CEB4-4324-8583-2AAA0EACBFA0}" srcOrd="1" destOrd="0" presId="urn:microsoft.com/office/officeart/2005/8/layout/hList7"/>
    <dgm:cxn modelId="{9AF2C427-CCD3-446A-8533-70D3D05E4CA8}" srcId="{84595C96-E8AA-4316-8C3D-1BD0129AE9E9}" destId="{62CB8B82-EA6B-40EF-997D-954ABFE111CD}" srcOrd="3" destOrd="0" parTransId="{9C3CC66F-F934-4C44-8AEF-8A0A0178D983}" sibTransId="{DBE2EFCA-115F-4732-A058-BB42B01FD499}"/>
    <dgm:cxn modelId="{CC772A29-1741-4A58-874F-E42E86CA4009}" srcId="{84595C96-E8AA-4316-8C3D-1BD0129AE9E9}" destId="{FF36307C-2CA7-4067-A132-A106F839CA59}" srcOrd="4" destOrd="0" parTransId="{230D1971-2FC7-4C4C-8AFF-0CF51166BD35}" sibTransId="{055EAC9E-080E-4B2A-97E6-CC127BC4E717}"/>
    <dgm:cxn modelId="{59983D39-6377-4FA9-BB62-D4EA32517D6A}" type="presOf" srcId="{0A980754-5635-4C90-8B4E-02247C241AE4}" destId="{D442615B-8B32-40DA-8002-D103044832E6}" srcOrd="1" destOrd="0" presId="urn:microsoft.com/office/officeart/2005/8/layout/hList7"/>
    <dgm:cxn modelId="{81F5BC6C-D346-4A18-8E84-72E9E04DF588}" srcId="{84595C96-E8AA-4316-8C3D-1BD0129AE9E9}" destId="{0A980754-5635-4C90-8B4E-02247C241AE4}" srcOrd="0" destOrd="0" parTransId="{67EFEC54-8F94-4373-8A36-F62531ACA564}" sibTransId="{E7EBBB89-F076-42EA-993C-CB2A818B61BC}"/>
    <dgm:cxn modelId="{6CC90A6D-80C6-46B1-9E66-944890EB2A6B}" type="presOf" srcId="{E7EBBB89-F076-42EA-993C-CB2A818B61BC}" destId="{DE9C8D0D-9C61-422C-A6C7-6DED39FFA2BB}" srcOrd="0" destOrd="0" presId="urn:microsoft.com/office/officeart/2005/8/layout/hList7"/>
    <dgm:cxn modelId="{B6ABFD71-45E4-4A40-963A-AC80AB9FFFD4}" type="presOf" srcId="{257AC061-47C0-48B6-BAB3-1E25D732B23F}" destId="{94FCCD9E-CB78-4B9C-B082-58CC45431820}" srcOrd="1" destOrd="0" presId="urn:microsoft.com/office/officeart/2005/8/layout/hList7"/>
    <dgm:cxn modelId="{E0CE207F-18C7-424C-A5FC-406C62B85BE7}" type="presOf" srcId="{055EAC9E-080E-4B2A-97E6-CC127BC4E717}" destId="{B2A30B96-28D4-49C2-AF00-C8E4A4A202EA}" srcOrd="0" destOrd="0" presId="urn:microsoft.com/office/officeart/2005/8/layout/hList7"/>
    <dgm:cxn modelId="{A2924584-B01A-4F00-9DB6-417F0A0DBEA0}" type="presOf" srcId="{FF36307C-2CA7-4067-A132-A106F839CA59}" destId="{A02D2DA7-B6AA-4F01-9E04-21A1F539ADCB}" srcOrd="0" destOrd="0" presId="urn:microsoft.com/office/officeart/2005/8/layout/hList7"/>
    <dgm:cxn modelId="{D7AFDC86-C6DF-4EAD-AC01-16187B26C67B}" type="presOf" srcId="{D383ED78-D80A-4E9F-A843-4567A4443F39}" destId="{D02B9759-5392-459E-8343-88F2F3C8AEB6}" srcOrd="0" destOrd="0" presId="urn:microsoft.com/office/officeart/2005/8/layout/hList7"/>
    <dgm:cxn modelId="{A8FC49C4-3D47-4E54-AED4-DC2A9051AE69}" type="presOf" srcId="{FF36307C-2CA7-4067-A132-A106F839CA59}" destId="{9EB25DB5-215C-49B0-9A60-B0D57F263389}" srcOrd="1" destOrd="0" presId="urn:microsoft.com/office/officeart/2005/8/layout/hList7"/>
    <dgm:cxn modelId="{F48C02CA-C0D0-46B0-9047-B54EE3621D01}" type="presOf" srcId="{0477D8DC-9A46-48B0-98FD-C15E8A577A5D}" destId="{E6144EF2-0965-4613-AB4B-55BB862123D6}" srcOrd="0" destOrd="0" presId="urn:microsoft.com/office/officeart/2005/8/layout/hList7"/>
    <dgm:cxn modelId="{C29433CF-E4FF-43B8-8273-9DEC5E531902}" type="presOf" srcId="{DF6DC794-09BB-4CFA-A95D-F5B87D59862C}" destId="{C7B829A3-1F60-4654-A57E-2B70C42C28BC}" srcOrd="0" destOrd="0" presId="urn:microsoft.com/office/officeart/2005/8/layout/hList7"/>
    <dgm:cxn modelId="{01F0E0D5-5D7F-4F0B-8E89-6C183C301F29}" type="presOf" srcId="{257AC061-47C0-48B6-BAB3-1E25D732B23F}" destId="{F22BE8A1-1F2E-4397-ADB8-F28E8D13C543}" srcOrd="0" destOrd="0" presId="urn:microsoft.com/office/officeart/2005/8/layout/hList7"/>
    <dgm:cxn modelId="{B28173D6-EA34-4ABB-B936-29138110E02C}" srcId="{84595C96-E8AA-4316-8C3D-1BD0129AE9E9}" destId="{257AC061-47C0-48B6-BAB3-1E25D732B23F}" srcOrd="5" destOrd="0" parTransId="{9A727393-A21D-4941-8BF0-622220F7B1E3}" sibTransId="{5FCEA0FF-CE04-4D3D-83AA-CD4C1AE4F411}"/>
    <dgm:cxn modelId="{565408E0-733D-4D99-9E70-48A0146DC56A}" srcId="{84595C96-E8AA-4316-8C3D-1BD0129AE9E9}" destId="{D383ED78-D80A-4E9F-A843-4567A4443F39}" srcOrd="2" destOrd="0" parTransId="{F3AA2D17-2591-48EC-88DE-BB4CFE9F0362}" sibTransId="{DF6DC794-09BB-4CFA-A95D-F5B87D59862C}"/>
    <dgm:cxn modelId="{C9ED90E3-9121-4503-A560-798DCAB314D7}" type="presOf" srcId="{62CB8B82-EA6B-40EF-997D-954ABFE111CD}" destId="{3A9FAFB6-C8BF-42F4-981B-A2933F1C8FEC}" srcOrd="1" destOrd="0" presId="urn:microsoft.com/office/officeart/2005/8/layout/hList7"/>
    <dgm:cxn modelId="{D6BEADE8-16EB-40F7-B658-E4A83B8355D6}" type="presOf" srcId="{84595C96-E8AA-4316-8C3D-1BD0129AE9E9}" destId="{17A504C9-315F-4AFE-80E7-C60C9F16BEF1}" srcOrd="0" destOrd="0" presId="urn:microsoft.com/office/officeart/2005/8/layout/hList7"/>
    <dgm:cxn modelId="{F8F6CCEB-2CDF-49D9-80CE-DC36FA08EEBE}" type="presOf" srcId="{0A980754-5635-4C90-8B4E-02247C241AE4}" destId="{39BCE59B-5B81-4955-8AB9-86E49D5ED5F9}" srcOrd="0" destOrd="0" presId="urn:microsoft.com/office/officeart/2005/8/layout/hList7"/>
    <dgm:cxn modelId="{A13FCAED-AB36-4BDA-967D-64A0BC68A339}" type="presOf" srcId="{AB449828-9456-4F2C-AC1C-42FF2155C040}" destId="{9685FC9B-ADF5-496F-AAF2-0DA455E6FFE5}" srcOrd="0" destOrd="0" presId="urn:microsoft.com/office/officeart/2005/8/layout/hList7"/>
    <dgm:cxn modelId="{F84E71F6-FDD3-4F64-B17C-226977647305}" type="presParOf" srcId="{17A504C9-315F-4AFE-80E7-C60C9F16BEF1}" destId="{9B558789-C146-479C-A88B-C9A0E268CD1D}" srcOrd="0" destOrd="0" presId="urn:microsoft.com/office/officeart/2005/8/layout/hList7"/>
    <dgm:cxn modelId="{76594E8F-55B3-4923-A4BA-C3E21B6ECD55}" type="presParOf" srcId="{17A504C9-315F-4AFE-80E7-C60C9F16BEF1}" destId="{D7ABC57A-430A-40BF-A0F8-C82AD4E6FBC6}" srcOrd="1" destOrd="0" presId="urn:microsoft.com/office/officeart/2005/8/layout/hList7"/>
    <dgm:cxn modelId="{A5C588FD-D87D-49A1-8E21-858CF1DCAC55}" type="presParOf" srcId="{D7ABC57A-430A-40BF-A0F8-C82AD4E6FBC6}" destId="{E52928E1-675D-43ED-A67F-FF3A202C1CB6}" srcOrd="0" destOrd="0" presId="urn:microsoft.com/office/officeart/2005/8/layout/hList7"/>
    <dgm:cxn modelId="{6D80AA09-F432-4E0F-9438-0A8A7F051974}" type="presParOf" srcId="{E52928E1-675D-43ED-A67F-FF3A202C1CB6}" destId="{39BCE59B-5B81-4955-8AB9-86E49D5ED5F9}" srcOrd="0" destOrd="0" presId="urn:microsoft.com/office/officeart/2005/8/layout/hList7"/>
    <dgm:cxn modelId="{C482990E-717E-4B5D-9F3C-7420E9A4BA0E}" type="presParOf" srcId="{E52928E1-675D-43ED-A67F-FF3A202C1CB6}" destId="{D442615B-8B32-40DA-8002-D103044832E6}" srcOrd="1" destOrd="0" presId="urn:microsoft.com/office/officeart/2005/8/layout/hList7"/>
    <dgm:cxn modelId="{E7AC2B17-953B-4CC5-83B5-97C738820BEE}" type="presParOf" srcId="{E52928E1-675D-43ED-A67F-FF3A202C1CB6}" destId="{418D9FB9-D911-4103-BC18-8B9DA10F359E}" srcOrd="2" destOrd="0" presId="urn:microsoft.com/office/officeart/2005/8/layout/hList7"/>
    <dgm:cxn modelId="{E72C15C6-C584-4C4A-BDBE-24BA4E4753B4}" type="presParOf" srcId="{E52928E1-675D-43ED-A67F-FF3A202C1CB6}" destId="{45779881-1C2E-48A6-83A6-1088CE1A2601}" srcOrd="3" destOrd="0" presId="urn:microsoft.com/office/officeart/2005/8/layout/hList7"/>
    <dgm:cxn modelId="{BF76BAC2-633F-412F-9A90-71D5BFA853A9}" type="presParOf" srcId="{D7ABC57A-430A-40BF-A0F8-C82AD4E6FBC6}" destId="{DE9C8D0D-9C61-422C-A6C7-6DED39FFA2BB}" srcOrd="1" destOrd="0" presId="urn:microsoft.com/office/officeart/2005/8/layout/hList7"/>
    <dgm:cxn modelId="{F8B2F1D8-D33E-4422-BB45-624F199B016D}" type="presParOf" srcId="{D7ABC57A-430A-40BF-A0F8-C82AD4E6FBC6}" destId="{4BB63614-353F-47F2-98BE-D474D92E5E13}" srcOrd="2" destOrd="0" presId="urn:microsoft.com/office/officeart/2005/8/layout/hList7"/>
    <dgm:cxn modelId="{C5CB48D6-0A94-40B1-8B1F-8FABB7CF8EEF}" type="presParOf" srcId="{4BB63614-353F-47F2-98BE-D474D92E5E13}" destId="{9685FC9B-ADF5-496F-AAF2-0DA455E6FFE5}" srcOrd="0" destOrd="0" presId="urn:microsoft.com/office/officeart/2005/8/layout/hList7"/>
    <dgm:cxn modelId="{86EF73AC-88B9-4172-9C14-5B0E51E69635}" type="presParOf" srcId="{4BB63614-353F-47F2-98BE-D474D92E5E13}" destId="{26A31098-E0FC-4281-8C7D-69AD8CC503B0}" srcOrd="1" destOrd="0" presId="urn:microsoft.com/office/officeart/2005/8/layout/hList7"/>
    <dgm:cxn modelId="{6D817719-1C73-46F7-8DB3-4571B0AB826C}" type="presParOf" srcId="{4BB63614-353F-47F2-98BE-D474D92E5E13}" destId="{0A14FFFF-6CF5-45A0-A980-3BB9ECC77D4E}" srcOrd="2" destOrd="0" presId="urn:microsoft.com/office/officeart/2005/8/layout/hList7"/>
    <dgm:cxn modelId="{39839DDD-CB8B-4C3C-96E6-F37D6512D3C4}" type="presParOf" srcId="{4BB63614-353F-47F2-98BE-D474D92E5E13}" destId="{F700E38E-9E64-4666-B749-8F3D4BDC43B8}" srcOrd="3" destOrd="0" presId="urn:microsoft.com/office/officeart/2005/8/layout/hList7"/>
    <dgm:cxn modelId="{8D93E8E9-B9D2-47D0-9EC8-D537FBED2289}" type="presParOf" srcId="{D7ABC57A-430A-40BF-A0F8-C82AD4E6FBC6}" destId="{E6144EF2-0965-4613-AB4B-55BB862123D6}" srcOrd="3" destOrd="0" presId="urn:microsoft.com/office/officeart/2005/8/layout/hList7"/>
    <dgm:cxn modelId="{840A9DE8-9D11-4407-ABD8-260B0B44F892}" type="presParOf" srcId="{D7ABC57A-430A-40BF-A0F8-C82AD4E6FBC6}" destId="{82AD1907-ED5C-4125-B45C-75E4BF35DB57}" srcOrd="4" destOrd="0" presId="urn:microsoft.com/office/officeart/2005/8/layout/hList7"/>
    <dgm:cxn modelId="{459BCB83-13E0-457D-B1CC-E93BCE09B753}" type="presParOf" srcId="{82AD1907-ED5C-4125-B45C-75E4BF35DB57}" destId="{D02B9759-5392-459E-8343-88F2F3C8AEB6}" srcOrd="0" destOrd="0" presId="urn:microsoft.com/office/officeart/2005/8/layout/hList7"/>
    <dgm:cxn modelId="{945BA725-14D2-428A-A70C-4161B8BB4E60}" type="presParOf" srcId="{82AD1907-ED5C-4125-B45C-75E4BF35DB57}" destId="{83D6FB49-CEB4-4324-8583-2AAA0EACBFA0}" srcOrd="1" destOrd="0" presId="urn:microsoft.com/office/officeart/2005/8/layout/hList7"/>
    <dgm:cxn modelId="{799FE018-5120-440F-B803-E3450B29C8D2}" type="presParOf" srcId="{82AD1907-ED5C-4125-B45C-75E4BF35DB57}" destId="{65310943-C63C-42F4-B5A2-D0B38C2A577F}" srcOrd="2" destOrd="0" presId="urn:microsoft.com/office/officeart/2005/8/layout/hList7"/>
    <dgm:cxn modelId="{2EEAA63C-7A04-4837-B4C7-93A8A01F84AB}" type="presParOf" srcId="{82AD1907-ED5C-4125-B45C-75E4BF35DB57}" destId="{436730EC-8C09-484C-B197-6FBF96CAE067}" srcOrd="3" destOrd="0" presId="urn:microsoft.com/office/officeart/2005/8/layout/hList7"/>
    <dgm:cxn modelId="{A2237B5E-F5C3-45A8-90B8-FB1AFFF25110}" type="presParOf" srcId="{D7ABC57A-430A-40BF-A0F8-C82AD4E6FBC6}" destId="{C7B829A3-1F60-4654-A57E-2B70C42C28BC}" srcOrd="5" destOrd="0" presId="urn:microsoft.com/office/officeart/2005/8/layout/hList7"/>
    <dgm:cxn modelId="{400A0A14-240E-4CA1-B964-C13F9D956097}" type="presParOf" srcId="{D7ABC57A-430A-40BF-A0F8-C82AD4E6FBC6}" destId="{75C1E512-A7A3-4C20-BC0E-090AE5423653}" srcOrd="6" destOrd="0" presId="urn:microsoft.com/office/officeart/2005/8/layout/hList7"/>
    <dgm:cxn modelId="{859B7BEB-5BF6-454B-9DFE-621711BB9989}" type="presParOf" srcId="{75C1E512-A7A3-4C20-BC0E-090AE5423653}" destId="{D8391CA0-A434-4E37-BA39-70A2F82F6447}" srcOrd="0" destOrd="0" presId="urn:microsoft.com/office/officeart/2005/8/layout/hList7"/>
    <dgm:cxn modelId="{8A427F5D-44EC-4D78-889B-49A4AF056C99}" type="presParOf" srcId="{75C1E512-A7A3-4C20-BC0E-090AE5423653}" destId="{3A9FAFB6-C8BF-42F4-981B-A2933F1C8FEC}" srcOrd="1" destOrd="0" presId="urn:microsoft.com/office/officeart/2005/8/layout/hList7"/>
    <dgm:cxn modelId="{FAA35C51-93E1-42A4-88A8-120DD8731442}" type="presParOf" srcId="{75C1E512-A7A3-4C20-BC0E-090AE5423653}" destId="{178A7490-75A8-4C43-AF73-DC22E5CAD6D1}" srcOrd="2" destOrd="0" presId="urn:microsoft.com/office/officeart/2005/8/layout/hList7"/>
    <dgm:cxn modelId="{DBF799C9-3C4A-4829-810E-77B8954F52B6}" type="presParOf" srcId="{75C1E512-A7A3-4C20-BC0E-090AE5423653}" destId="{6B2A6A16-0D66-481B-8403-8D92D5B9D278}" srcOrd="3" destOrd="0" presId="urn:microsoft.com/office/officeart/2005/8/layout/hList7"/>
    <dgm:cxn modelId="{104F1C6B-2EF4-4FD3-B346-45FAAD7A0DBD}" type="presParOf" srcId="{D7ABC57A-430A-40BF-A0F8-C82AD4E6FBC6}" destId="{8E39FFD7-B053-4C51-AADF-668216758CFA}" srcOrd="7" destOrd="0" presId="urn:microsoft.com/office/officeart/2005/8/layout/hList7"/>
    <dgm:cxn modelId="{896AFB8A-CA71-44F9-8B04-0D0FC53929C6}" type="presParOf" srcId="{D7ABC57A-430A-40BF-A0F8-C82AD4E6FBC6}" destId="{BC9FAE80-8948-474D-9C43-11ED8C04D4A0}" srcOrd="8" destOrd="0" presId="urn:microsoft.com/office/officeart/2005/8/layout/hList7"/>
    <dgm:cxn modelId="{555DD850-B644-42AA-B6FC-A94B6985953E}" type="presParOf" srcId="{BC9FAE80-8948-474D-9C43-11ED8C04D4A0}" destId="{A02D2DA7-B6AA-4F01-9E04-21A1F539ADCB}" srcOrd="0" destOrd="0" presId="urn:microsoft.com/office/officeart/2005/8/layout/hList7"/>
    <dgm:cxn modelId="{55CE209C-3D9F-4482-A657-5B0ED0843A11}" type="presParOf" srcId="{BC9FAE80-8948-474D-9C43-11ED8C04D4A0}" destId="{9EB25DB5-215C-49B0-9A60-B0D57F263389}" srcOrd="1" destOrd="0" presId="urn:microsoft.com/office/officeart/2005/8/layout/hList7"/>
    <dgm:cxn modelId="{2E82C79E-3E42-4F82-BB81-5EF799E966E6}" type="presParOf" srcId="{BC9FAE80-8948-474D-9C43-11ED8C04D4A0}" destId="{E6C09B5A-8252-4064-8D32-316C04A92B0C}" srcOrd="2" destOrd="0" presId="urn:microsoft.com/office/officeart/2005/8/layout/hList7"/>
    <dgm:cxn modelId="{07AE314F-4FA2-4668-8294-3A96B06EBD90}" type="presParOf" srcId="{BC9FAE80-8948-474D-9C43-11ED8C04D4A0}" destId="{8A53059F-A61E-4251-B6BC-410B7335DBEB}" srcOrd="3" destOrd="0" presId="urn:microsoft.com/office/officeart/2005/8/layout/hList7"/>
    <dgm:cxn modelId="{CE81C57E-CBD3-4A0C-B86E-1406D114DFAD}" type="presParOf" srcId="{D7ABC57A-430A-40BF-A0F8-C82AD4E6FBC6}" destId="{B2A30B96-28D4-49C2-AF00-C8E4A4A202EA}" srcOrd="9" destOrd="0" presId="urn:microsoft.com/office/officeart/2005/8/layout/hList7"/>
    <dgm:cxn modelId="{F6AE215A-5E64-4E5D-A765-B67AD38D5BA2}" type="presParOf" srcId="{D7ABC57A-430A-40BF-A0F8-C82AD4E6FBC6}" destId="{15795AD1-082E-4252-99CD-AAA8FC6E77E1}" srcOrd="10" destOrd="0" presId="urn:microsoft.com/office/officeart/2005/8/layout/hList7"/>
    <dgm:cxn modelId="{BA64927D-CD7B-459A-A694-93FC4C4891DE}" type="presParOf" srcId="{15795AD1-082E-4252-99CD-AAA8FC6E77E1}" destId="{F22BE8A1-1F2E-4397-ADB8-F28E8D13C543}" srcOrd="0" destOrd="0" presId="urn:microsoft.com/office/officeart/2005/8/layout/hList7"/>
    <dgm:cxn modelId="{D3C2CE11-95A2-45DE-99C9-C4BB778F3956}" type="presParOf" srcId="{15795AD1-082E-4252-99CD-AAA8FC6E77E1}" destId="{94FCCD9E-CB78-4B9C-B082-58CC45431820}" srcOrd="1" destOrd="0" presId="urn:microsoft.com/office/officeart/2005/8/layout/hList7"/>
    <dgm:cxn modelId="{BC0DF103-87F4-4FFC-B52B-AF4CB53300B3}" type="presParOf" srcId="{15795AD1-082E-4252-99CD-AAA8FC6E77E1}" destId="{9DDD9429-193E-477D-A6C3-C9DF9E18B1D2}" srcOrd="2" destOrd="0" presId="urn:microsoft.com/office/officeart/2005/8/layout/hList7"/>
    <dgm:cxn modelId="{8EB37DC5-01BE-4ACC-A7C6-53CAACC9A793}" type="presParOf" srcId="{15795AD1-082E-4252-99CD-AAA8FC6E77E1}" destId="{40D2E8C2-35B1-42B5-A885-C7CA6A79CDD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656745-3714-49FC-99D6-1CD6F6FF360D}"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tr-TR"/>
        </a:p>
      </dgm:t>
    </dgm:pt>
    <dgm:pt modelId="{5A2E1AD8-CBE5-4FEB-9377-0158EB64193F}">
      <dgm:prSet custT="1"/>
      <dgm:spPr/>
      <dgm:t>
        <a:bodyPr/>
        <a:lstStyle/>
        <a:p>
          <a:pPr rtl="0"/>
          <a:r>
            <a:rPr lang="tr-TR" sz="2100" dirty="0"/>
            <a:t>Dr. Öğr. Üyesi </a:t>
          </a:r>
        </a:p>
        <a:p>
          <a:pPr rtl="0"/>
          <a:r>
            <a:rPr lang="tr-TR" sz="2100" dirty="0"/>
            <a:t>Esin KILIÇ</a:t>
          </a:r>
        </a:p>
        <a:p>
          <a:pPr rtl="0"/>
          <a:r>
            <a:rPr lang="tr-TR" sz="1800" dirty="0"/>
            <a:t>(Bölüm Başkan </a:t>
          </a:r>
          <a:r>
            <a:rPr lang="tr-TR" sz="1800" dirty="0" err="1"/>
            <a:t>Yard</a:t>
          </a:r>
          <a:r>
            <a:rPr lang="tr-TR" sz="1800" dirty="0"/>
            <a:t>.)</a:t>
          </a:r>
        </a:p>
      </dgm:t>
    </dgm:pt>
    <dgm:pt modelId="{1ED92D32-BC94-4BC6-A5D3-E7D4C1FE3870}" type="parTrans" cxnId="{C892138F-6606-4E7D-84CD-12CFE2F63904}">
      <dgm:prSet/>
      <dgm:spPr/>
      <dgm:t>
        <a:bodyPr/>
        <a:lstStyle/>
        <a:p>
          <a:endParaRPr lang="tr-TR"/>
        </a:p>
      </dgm:t>
    </dgm:pt>
    <dgm:pt modelId="{806CEE73-4D34-431D-8D80-61D430568283}" type="sibTrans" cxnId="{C892138F-6606-4E7D-84CD-12CFE2F63904}">
      <dgm:prSet/>
      <dgm:spPr/>
      <dgm:t>
        <a:bodyPr/>
        <a:lstStyle/>
        <a:p>
          <a:endParaRPr lang="tr-TR"/>
        </a:p>
      </dgm:t>
    </dgm:pt>
    <dgm:pt modelId="{E7EDD9C2-0F6B-4076-9F46-E52DE2E39312}">
      <dgm:prSet custT="1"/>
      <dgm:spPr/>
      <dgm:t>
        <a:bodyPr/>
        <a:lstStyle/>
        <a:p>
          <a:pPr rtl="0"/>
          <a:r>
            <a:rPr lang="tr-TR" sz="2100" dirty="0"/>
            <a:t>Öğr. Gör. Dr. </a:t>
          </a:r>
        </a:p>
        <a:p>
          <a:pPr rtl="0"/>
          <a:r>
            <a:rPr lang="tr-TR" sz="2100" dirty="0"/>
            <a:t>Ömer KARA</a:t>
          </a:r>
        </a:p>
      </dgm:t>
    </dgm:pt>
    <dgm:pt modelId="{E48DCAE1-1E2B-4BB9-B689-AF146C069632}" type="parTrans" cxnId="{5627ED07-7F3A-4866-8B7B-2FFA3D4E45D0}">
      <dgm:prSet/>
      <dgm:spPr/>
      <dgm:t>
        <a:bodyPr/>
        <a:lstStyle/>
        <a:p>
          <a:endParaRPr lang="tr-TR"/>
        </a:p>
      </dgm:t>
    </dgm:pt>
    <dgm:pt modelId="{3F0351F6-BD54-45AF-9E77-2BB0D893CA2A}" type="sibTrans" cxnId="{5627ED07-7F3A-4866-8B7B-2FFA3D4E45D0}">
      <dgm:prSet/>
      <dgm:spPr/>
      <dgm:t>
        <a:bodyPr/>
        <a:lstStyle/>
        <a:p>
          <a:endParaRPr lang="tr-TR"/>
        </a:p>
      </dgm:t>
    </dgm:pt>
    <dgm:pt modelId="{A1087E09-F672-45A3-AC87-FE5D3E81B47D}">
      <dgm:prSet custT="1"/>
      <dgm:spPr/>
      <dgm:t>
        <a:bodyPr/>
        <a:lstStyle/>
        <a:p>
          <a:pPr rtl="0"/>
          <a:r>
            <a:rPr lang="tr-TR" sz="2100" dirty="0"/>
            <a:t>Dr. Öğr. Üyesi </a:t>
          </a:r>
        </a:p>
        <a:p>
          <a:pPr rtl="0"/>
          <a:r>
            <a:rPr lang="tr-TR" sz="2100" dirty="0"/>
            <a:t>Derviş Tuğrul KOYUNCU</a:t>
          </a:r>
        </a:p>
        <a:p>
          <a:pPr rtl="0"/>
          <a:r>
            <a:rPr lang="tr-TR" sz="1800" dirty="0"/>
            <a:t>(Bölüm Başkan </a:t>
          </a:r>
          <a:r>
            <a:rPr lang="tr-TR" sz="1800" dirty="0" err="1"/>
            <a:t>Yard</a:t>
          </a:r>
          <a:r>
            <a:rPr lang="tr-TR" sz="1800" dirty="0"/>
            <a:t>.)</a:t>
          </a:r>
        </a:p>
      </dgm:t>
    </dgm:pt>
    <dgm:pt modelId="{890A9EDF-9E77-4505-981E-A52FC617359F}" type="parTrans" cxnId="{DABDBD49-E865-41EE-B9CA-A917BF58B648}">
      <dgm:prSet/>
      <dgm:spPr/>
      <dgm:t>
        <a:bodyPr/>
        <a:lstStyle/>
        <a:p>
          <a:endParaRPr lang="tr-TR"/>
        </a:p>
      </dgm:t>
    </dgm:pt>
    <dgm:pt modelId="{A748D723-1016-402F-9700-E244FDB1405E}" type="sibTrans" cxnId="{DABDBD49-E865-41EE-B9CA-A917BF58B648}">
      <dgm:prSet/>
      <dgm:spPr/>
      <dgm:t>
        <a:bodyPr/>
        <a:lstStyle/>
        <a:p>
          <a:endParaRPr lang="tr-TR"/>
        </a:p>
      </dgm:t>
    </dgm:pt>
    <dgm:pt modelId="{98324952-C11A-4735-B054-1CB11B5D2232}" type="pres">
      <dgm:prSet presAssocID="{7E656745-3714-49FC-99D6-1CD6F6FF360D}" presName="Name0" presStyleCnt="0">
        <dgm:presLayoutVars>
          <dgm:dir/>
          <dgm:resizeHandles val="exact"/>
        </dgm:presLayoutVars>
      </dgm:prSet>
      <dgm:spPr/>
    </dgm:pt>
    <dgm:pt modelId="{061DC3A9-92D4-41B3-93BA-6135D62B403E}" type="pres">
      <dgm:prSet presAssocID="{7E656745-3714-49FC-99D6-1CD6F6FF360D}" presName="fgShape" presStyleLbl="fgShp" presStyleIdx="0" presStyleCnt="1"/>
      <dgm:spPr>
        <a:noFill/>
        <a:ln>
          <a:noFill/>
        </a:ln>
      </dgm:spPr>
    </dgm:pt>
    <dgm:pt modelId="{D8DBE184-2D17-4756-B558-9B257D43CF49}" type="pres">
      <dgm:prSet presAssocID="{7E656745-3714-49FC-99D6-1CD6F6FF360D}" presName="linComp" presStyleCnt="0"/>
      <dgm:spPr/>
    </dgm:pt>
    <dgm:pt modelId="{387F5ABA-86AF-4A64-A551-96F4A47DF45E}" type="pres">
      <dgm:prSet presAssocID="{5A2E1AD8-CBE5-4FEB-9377-0158EB64193F}" presName="compNode" presStyleCnt="0"/>
      <dgm:spPr/>
    </dgm:pt>
    <dgm:pt modelId="{913782AF-402A-4CF8-A487-04C3F9BA0DFF}" type="pres">
      <dgm:prSet presAssocID="{5A2E1AD8-CBE5-4FEB-9377-0158EB64193F}" presName="bkgdShape" presStyleLbl="node1" presStyleIdx="0" presStyleCnt="3"/>
      <dgm:spPr/>
    </dgm:pt>
    <dgm:pt modelId="{6F4996A2-7E5C-4982-9F63-E7A771E5B9D6}" type="pres">
      <dgm:prSet presAssocID="{5A2E1AD8-CBE5-4FEB-9377-0158EB64193F}" presName="nodeTx" presStyleLbl="node1" presStyleIdx="0" presStyleCnt="3">
        <dgm:presLayoutVars>
          <dgm:bulletEnabled val="1"/>
        </dgm:presLayoutVars>
      </dgm:prSet>
      <dgm:spPr/>
    </dgm:pt>
    <dgm:pt modelId="{DE617DF9-44D2-4DF2-AB57-291D5B8274C8}" type="pres">
      <dgm:prSet presAssocID="{5A2E1AD8-CBE5-4FEB-9377-0158EB64193F}" presName="invisiNode" presStyleLbl="node1" presStyleIdx="0" presStyleCnt="3"/>
      <dgm:spPr/>
    </dgm:pt>
    <dgm:pt modelId="{5AEFB878-46CE-42E7-B4F9-F3BF2BEF5E3B}" type="pres">
      <dgm:prSet presAssocID="{5A2E1AD8-CBE5-4FEB-9377-0158EB64193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E14A97F-7F56-45C0-BB7F-E21C93D44367}" type="pres">
      <dgm:prSet presAssocID="{806CEE73-4D34-431D-8D80-61D430568283}" presName="sibTrans" presStyleLbl="sibTrans2D1" presStyleIdx="0" presStyleCnt="0"/>
      <dgm:spPr/>
    </dgm:pt>
    <dgm:pt modelId="{24501E38-A5A2-4675-B40A-392E4275B236}" type="pres">
      <dgm:prSet presAssocID="{A1087E09-F672-45A3-AC87-FE5D3E81B47D}" presName="compNode" presStyleCnt="0"/>
      <dgm:spPr/>
    </dgm:pt>
    <dgm:pt modelId="{F20E1396-49F0-4FCC-814D-01C1150DDBE8}" type="pres">
      <dgm:prSet presAssocID="{A1087E09-F672-45A3-AC87-FE5D3E81B47D}" presName="bkgdShape" presStyleLbl="node1" presStyleIdx="1" presStyleCnt="3"/>
      <dgm:spPr/>
    </dgm:pt>
    <dgm:pt modelId="{B43FAB14-901D-4583-81CD-4BEBE7D04C9D}" type="pres">
      <dgm:prSet presAssocID="{A1087E09-F672-45A3-AC87-FE5D3E81B47D}" presName="nodeTx" presStyleLbl="node1" presStyleIdx="1" presStyleCnt="3">
        <dgm:presLayoutVars>
          <dgm:bulletEnabled val="1"/>
        </dgm:presLayoutVars>
      </dgm:prSet>
      <dgm:spPr/>
    </dgm:pt>
    <dgm:pt modelId="{1F3480CC-C2D9-4425-8713-8E7CD18CB452}" type="pres">
      <dgm:prSet presAssocID="{A1087E09-F672-45A3-AC87-FE5D3E81B47D}" presName="invisiNode" presStyleLbl="node1" presStyleIdx="1" presStyleCnt="3"/>
      <dgm:spPr/>
    </dgm:pt>
    <dgm:pt modelId="{40A824AD-5FEC-4950-88FD-0C0088B69FB2}" type="pres">
      <dgm:prSet presAssocID="{A1087E09-F672-45A3-AC87-FE5D3E81B47D}"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pt>
    <dgm:pt modelId="{4E9B8062-785A-4994-B0C9-FEBB4712FA8D}" type="pres">
      <dgm:prSet presAssocID="{A748D723-1016-402F-9700-E244FDB1405E}" presName="sibTrans" presStyleLbl="sibTrans2D1" presStyleIdx="0" presStyleCnt="0"/>
      <dgm:spPr/>
    </dgm:pt>
    <dgm:pt modelId="{82F5EC0A-808E-4C82-9DD0-985698D25D4F}" type="pres">
      <dgm:prSet presAssocID="{E7EDD9C2-0F6B-4076-9F46-E52DE2E39312}" presName="compNode" presStyleCnt="0"/>
      <dgm:spPr/>
    </dgm:pt>
    <dgm:pt modelId="{F9BA2B4A-04B3-4F85-BEC4-A8D958CF68C3}" type="pres">
      <dgm:prSet presAssocID="{E7EDD9C2-0F6B-4076-9F46-E52DE2E39312}" presName="bkgdShape" presStyleLbl="node1" presStyleIdx="2" presStyleCnt="3"/>
      <dgm:spPr/>
    </dgm:pt>
    <dgm:pt modelId="{0509394B-D52D-4704-996F-D44DB7846859}" type="pres">
      <dgm:prSet presAssocID="{E7EDD9C2-0F6B-4076-9F46-E52DE2E39312}" presName="nodeTx" presStyleLbl="node1" presStyleIdx="2" presStyleCnt="3">
        <dgm:presLayoutVars>
          <dgm:bulletEnabled val="1"/>
        </dgm:presLayoutVars>
      </dgm:prSet>
      <dgm:spPr/>
    </dgm:pt>
    <dgm:pt modelId="{57D95995-5288-4154-AECE-E2479DABFCF7}" type="pres">
      <dgm:prSet presAssocID="{E7EDD9C2-0F6B-4076-9F46-E52DE2E39312}" presName="invisiNode" presStyleLbl="node1" presStyleIdx="2" presStyleCnt="3"/>
      <dgm:spPr/>
    </dgm:pt>
    <dgm:pt modelId="{65B8FD03-AAFD-4154-9C4B-6E2CD0F199F4}" type="pres">
      <dgm:prSet presAssocID="{E7EDD9C2-0F6B-4076-9F46-E52DE2E39312}" presName="imagNode"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868" t="1235" r="868" b="-35235"/>
          </a:stretch>
        </a:blipFill>
      </dgm:spPr>
    </dgm:pt>
  </dgm:ptLst>
  <dgm:cxnLst>
    <dgm:cxn modelId="{07DF8503-8594-46BD-8E66-47F3F129872D}" type="presOf" srcId="{A748D723-1016-402F-9700-E244FDB1405E}" destId="{4E9B8062-785A-4994-B0C9-FEBB4712FA8D}" srcOrd="0" destOrd="0" presId="urn:microsoft.com/office/officeart/2005/8/layout/hList7"/>
    <dgm:cxn modelId="{5627ED07-7F3A-4866-8B7B-2FFA3D4E45D0}" srcId="{7E656745-3714-49FC-99D6-1CD6F6FF360D}" destId="{E7EDD9C2-0F6B-4076-9F46-E52DE2E39312}" srcOrd="2" destOrd="0" parTransId="{E48DCAE1-1E2B-4BB9-B689-AF146C069632}" sibTransId="{3F0351F6-BD54-45AF-9E77-2BB0D893CA2A}"/>
    <dgm:cxn modelId="{C7BB2D2E-BA6C-461D-BFDD-DF17962C05F1}" type="presOf" srcId="{E7EDD9C2-0F6B-4076-9F46-E52DE2E39312}" destId="{F9BA2B4A-04B3-4F85-BEC4-A8D958CF68C3}" srcOrd="0" destOrd="0" presId="urn:microsoft.com/office/officeart/2005/8/layout/hList7"/>
    <dgm:cxn modelId="{DABDBD49-E865-41EE-B9CA-A917BF58B648}" srcId="{7E656745-3714-49FC-99D6-1CD6F6FF360D}" destId="{A1087E09-F672-45A3-AC87-FE5D3E81B47D}" srcOrd="1" destOrd="0" parTransId="{890A9EDF-9E77-4505-981E-A52FC617359F}" sibTransId="{A748D723-1016-402F-9700-E244FDB1405E}"/>
    <dgm:cxn modelId="{C892138F-6606-4E7D-84CD-12CFE2F63904}" srcId="{7E656745-3714-49FC-99D6-1CD6F6FF360D}" destId="{5A2E1AD8-CBE5-4FEB-9377-0158EB64193F}" srcOrd="0" destOrd="0" parTransId="{1ED92D32-BC94-4BC6-A5D3-E7D4C1FE3870}" sibTransId="{806CEE73-4D34-431D-8D80-61D430568283}"/>
    <dgm:cxn modelId="{8F933294-75E9-44B6-9E47-2731EA7B965E}" type="presOf" srcId="{A1087E09-F672-45A3-AC87-FE5D3E81B47D}" destId="{F20E1396-49F0-4FCC-814D-01C1150DDBE8}" srcOrd="0" destOrd="0" presId="urn:microsoft.com/office/officeart/2005/8/layout/hList7"/>
    <dgm:cxn modelId="{3D3E289F-4124-4D76-BEDA-039CA23EF347}" type="presOf" srcId="{806CEE73-4D34-431D-8D80-61D430568283}" destId="{4E14A97F-7F56-45C0-BB7F-E21C93D44367}" srcOrd="0" destOrd="0" presId="urn:microsoft.com/office/officeart/2005/8/layout/hList7"/>
    <dgm:cxn modelId="{74D0F3A3-95AA-4051-9F30-FE821B45070A}" type="presOf" srcId="{A1087E09-F672-45A3-AC87-FE5D3E81B47D}" destId="{B43FAB14-901D-4583-81CD-4BEBE7D04C9D}" srcOrd="1" destOrd="0" presId="urn:microsoft.com/office/officeart/2005/8/layout/hList7"/>
    <dgm:cxn modelId="{D79418E1-5322-43BE-A040-B74F6749E681}" type="presOf" srcId="{5A2E1AD8-CBE5-4FEB-9377-0158EB64193F}" destId="{6F4996A2-7E5C-4982-9F63-E7A771E5B9D6}" srcOrd="1" destOrd="0" presId="urn:microsoft.com/office/officeart/2005/8/layout/hList7"/>
    <dgm:cxn modelId="{843146F6-E988-45FA-A764-813E5FD4FDA1}" type="presOf" srcId="{7E656745-3714-49FC-99D6-1CD6F6FF360D}" destId="{98324952-C11A-4735-B054-1CB11B5D2232}" srcOrd="0" destOrd="0" presId="urn:microsoft.com/office/officeart/2005/8/layout/hList7"/>
    <dgm:cxn modelId="{39E138FC-24E6-486C-8BAB-9492B343F558}" type="presOf" srcId="{5A2E1AD8-CBE5-4FEB-9377-0158EB64193F}" destId="{913782AF-402A-4CF8-A487-04C3F9BA0DFF}" srcOrd="0" destOrd="0" presId="urn:microsoft.com/office/officeart/2005/8/layout/hList7"/>
    <dgm:cxn modelId="{0670F8FF-ED97-41D2-A484-BE263951248C}" type="presOf" srcId="{E7EDD9C2-0F6B-4076-9F46-E52DE2E39312}" destId="{0509394B-D52D-4704-996F-D44DB7846859}" srcOrd="1" destOrd="0" presId="urn:microsoft.com/office/officeart/2005/8/layout/hList7"/>
    <dgm:cxn modelId="{54CB4D42-9D6E-4BF7-81E8-A971DA3CC4E5}" type="presParOf" srcId="{98324952-C11A-4735-B054-1CB11B5D2232}" destId="{061DC3A9-92D4-41B3-93BA-6135D62B403E}" srcOrd="0" destOrd="0" presId="urn:microsoft.com/office/officeart/2005/8/layout/hList7"/>
    <dgm:cxn modelId="{45EE2C16-9E53-4AD4-9F43-47A896EE7C95}" type="presParOf" srcId="{98324952-C11A-4735-B054-1CB11B5D2232}" destId="{D8DBE184-2D17-4756-B558-9B257D43CF49}" srcOrd="1" destOrd="0" presId="urn:microsoft.com/office/officeart/2005/8/layout/hList7"/>
    <dgm:cxn modelId="{2C4C8B31-CF15-4AC5-AB03-3A89EBA9A354}" type="presParOf" srcId="{D8DBE184-2D17-4756-B558-9B257D43CF49}" destId="{387F5ABA-86AF-4A64-A551-96F4A47DF45E}" srcOrd="0" destOrd="0" presId="urn:microsoft.com/office/officeart/2005/8/layout/hList7"/>
    <dgm:cxn modelId="{887443ED-0B9F-4F81-A791-267265E50DC9}" type="presParOf" srcId="{387F5ABA-86AF-4A64-A551-96F4A47DF45E}" destId="{913782AF-402A-4CF8-A487-04C3F9BA0DFF}" srcOrd="0" destOrd="0" presId="urn:microsoft.com/office/officeart/2005/8/layout/hList7"/>
    <dgm:cxn modelId="{93641061-DD22-428F-8B1C-74295871F752}" type="presParOf" srcId="{387F5ABA-86AF-4A64-A551-96F4A47DF45E}" destId="{6F4996A2-7E5C-4982-9F63-E7A771E5B9D6}" srcOrd="1" destOrd="0" presId="urn:microsoft.com/office/officeart/2005/8/layout/hList7"/>
    <dgm:cxn modelId="{F923C812-F30F-4CB4-89BA-F0EF56BCB8FF}" type="presParOf" srcId="{387F5ABA-86AF-4A64-A551-96F4A47DF45E}" destId="{DE617DF9-44D2-4DF2-AB57-291D5B8274C8}" srcOrd="2" destOrd="0" presId="urn:microsoft.com/office/officeart/2005/8/layout/hList7"/>
    <dgm:cxn modelId="{C480BB3B-4180-4550-BBFD-46250F995CE1}" type="presParOf" srcId="{387F5ABA-86AF-4A64-A551-96F4A47DF45E}" destId="{5AEFB878-46CE-42E7-B4F9-F3BF2BEF5E3B}" srcOrd="3" destOrd="0" presId="urn:microsoft.com/office/officeart/2005/8/layout/hList7"/>
    <dgm:cxn modelId="{D1273F65-0907-43CA-83AC-B57D52949A3F}" type="presParOf" srcId="{D8DBE184-2D17-4756-B558-9B257D43CF49}" destId="{4E14A97F-7F56-45C0-BB7F-E21C93D44367}" srcOrd="1" destOrd="0" presId="urn:microsoft.com/office/officeart/2005/8/layout/hList7"/>
    <dgm:cxn modelId="{1ACC7E80-0778-4085-90EA-8E5A8DC041E1}" type="presParOf" srcId="{D8DBE184-2D17-4756-B558-9B257D43CF49}" destId="{24501E38-A5A2-4675-B40A-392E4275B236}" srcOrd="2" destOrd="0" presId="urn:microsoft.com/office/officeart/2005/8/layout/hList7"/>
    <dgm:cxn modelId="{B7177F50-289E-4734-87AE-2527FDB3FC16}" type="presParOf" srcId="{24501E38-A5A2-4675-B40A-392E4275B236}" destId="{F20E1396-49F0-4FCC-814D-01C1150DDBE8}" srcOrd="0" destOrd="0" presId="urn:microsoft.com/office/officeart/2005/8/layout/hList7"/>
    <dgm:cxn modelId="{E2085F4D-C315-45BC-96C3-EA1275E2C9B5}" type="presParOf" srcId="{24501E38-A5A2-4675-B40A-392E4275B236}" destId="{B43FAB14-901D-4583-81CD-4BEBE7D04C9D}" srcOrd="1" destOrd="0" presId="urn:microsoft.com/office/officeart/2005/8/layout/hList7"/>
    <dgm:cxn modelId="{127263C9-7C26-41FE-8F21-BBBB08B2056B}" type="presParOf" srcId="{24501E38-A5A2-4675-B40A-392E4275B236}" destId="{1F3480CC-C2D9-4425-8713-8E7CD18CB452}" srcOrd="2" destOrd="0" presId="urn:microsoft.com/office/officeart/2005/8/layout/hList7"/>
    <dgm:cxn modelId="{D93EF148-F02A-4F49-A7CD-5677C892F212}" type="presParOf" srcId="{24501E38-A5A2-4675-B40A-392E4275B236}" destId="{40A824AD-5FEC-4950-88FD-0C0088B69FB2}" srcOrd="3" destOrd="0" presId="urn:microsoft.com/office/officeart/2005/8/layout/hList7"/>
    <dgm:cxn modelId="{60495F1D-702E-4231-B90E-6BA916E93245}" type="presParOf" srcId="{D8DBE184-2D17-4756-B558-9B257D43CF49}" destId="{4E9B8062-785A-4994-B0C9-FEBB4712FA8D}" srcOrd="3" destOrd="0" presId="urn:microsoft.com/office/officeart/2005/8/layout/hList7"/>
    <dgm:cxn modelId="{6926B2BD-53F9-4D72-A3B8-53B840314096}" type="presParOf" srcId="{D8DBE184-2D17-4756-B558-9B257D43CF49}" destId="{82F5EC0A-808E-4C82-9DD0-985698D25D4F}" srcOrd="4" destOrd="0" presId="urn:microsoft.com/office/officeart/2005/8/layout/hList7"/>
    <dgm:cxn modelId="{C862F684-645B-461A-B57B-66E8348CD163}" type="presParOf" srcId="{82F5EC0A-808E-4C82-9DD0-985698D25D4F}" destId="{F9BA2B4A-04B3-4F85-BEC4-A8D958CF68C3}" srcOrd="0" destOrd="0" presId="urn:microsoft.com/office/officeart/2005/8/layout/hList7"/>
    <dgm:cxn modelId="{6659E2EC-EE64-49B8-A6D4-7E9365468016}" type="presParOf" srcId="{82F5EC0A-808E-4C82-9DD0-985698D25D4F}" destId="{0509394B-D52D-4704-996F-D44DB7846859}" srcOrd="1" destOrd="0" presId="urn:microsoft.com/office/officeart/2005/8/layout/hList7"/>
    <dgm:cxn modelId="{D0EF9FF9-0EBE-44D5-91E0-4FACD40B4771}" type="presParOf" srcId="{82F5EC0A-808E-4C82-9DD0-985698D25D4F}" destId="{57D95995-5288-4154-AECE-E2479DABFCF7}" srcOrd="2" destOrd="0" presId="urn:microsoft.com/office/officeart/2005/8/layout/hList7"/>
    <dgm:cxn modelId="{AB3877D1-6C45-47AF-86C0-27DDC8CB3C7F}" type="presParOf" srcId="{82F5EC0A-808E-4C82-9DD0-985698D25D4F}" destId="{65B8FD03-AAFD-4154-9C4B-6E2CD0F199F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776920-E5F0-4049-BFC2-45C8BCB2641D}"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tr-TR"/>
        </a:p>
      </dgm:t>
    </dgm:pt>
    <dgm:pt modelId="{039F49AA-6BF9-417B-8610-94C139464E50}">
      <dgm:prSet/>
      <dgm:spPr/>
      <dgm:t>
        <a:bodyPr/>
        <a:lstStyle/>
        <a:p>
          <a:pPr rtl="0"/>
          <a:r>
            <a:rPr lang="tr-TR" dirty="0"/>
            <a:t>Arş. Gör. </a:t>
          </a:r>
        </a:p>
        <a:p>
          <a:pPr rtl="0"/>
          <a:r>
            <a:rPr lang="tr-TR" dirty="0"/>
            <a:t>Melek BIYIKLIOĞLU KOYUNCU</a:t>
          </a:r>
        </a:p>
      </dgm:t>
    </dgm:pt>
    <dgm:pt modelId="{E0F77E63-C99E-401D-A42F-8F338E801702}" type="parTrans" cxnId="{073AB431-C3B3-4309-B740-46716230E8CC}">
      <dgm:prSet/>
      <dgm:spPr/>
      <dgm:t>
        <a:bodyPr/>
        <a:lstStyle/>
        <a:p>
          <a:endParaRPr lang="tr-TR"/>
        </a:p>
      </dgm:t>
    </dgm:pt>
    <dgm:pt modelId="{83D0C590-FEC2-431A-A5B9-78B238FDB078}" type="sibTrans" cxnId="{073AB431-C3B3-4309-B740-46716230E8CC}">
      <dgm:prSet/>
      <dgm:spPr/>
      <dgm:t>
        <a:bodyPr/>
        <a:lstStyle/>
        <a:p>
          <a:endParaRPr lang="tr-TR"/>
        </a:p>
      </dgm:t>
    </dgm:pt>
    <dgm:pt modelId="{891AC558-7CAF-4EF7-A63D-50F8A6B7F578}">
      <dgm:prSet/>
      <dgm:spPr/>
      <dgm:t>
        <a:bodyPr/>
        <a:lstStyle/>
        <a:p>
          <a:pPr rtl="0"/>
          <a:r>
            <a:rPr lang="tr-TR" dirty="0"/>
            <a:t>Arş. Gör. Dr.</a:t>
          </a:r>
        </a:p>
        <a:p>
          <a:pPr rtl="0"/>
          <a:r>
            <a:rPr lang="tr-TR" dirty="0"/>
            <a:t>Yılmaz KÖPRÜCÜ</a:t>
          </a:r>
        </a:p>
      </dgm:t>
    </dgm:pt>
    <dgm:pt modelId="{068807E8-2194-40DD-B35A-9B4CE1965BD8}" type="parTrans" cxnId="{93BCB461-58CE-4A38-AD8F-96ACA6014F27}">
      <dgm:prSet/>
      <dgm:spPr/>
      <dgm:t>
        <a:bodyPr/>
        <a:lstStyle/>
        <a:p>
          <a:endParaRPr lang="tr-TR"/>
        </a:p>
      </dgm:t>
    </dgm:pt>
    <dgm:pt modelId="{B61BB967-611F-4720-9227-8C46CF8364B9}" type="sibTrans" cxnId="{93BCB461-58CE-4A38-AD8F-96ACA6014F27}">
      <dgm:prSet/>
      <dgm:spPr/>
      <dgm:t>
        <a:bodyPr/>
        <a:lstStyle/>
        <a:p>
          <a:endParaRPr lang="tr-TR"/>
        </a:p>
      </dgm:t>
    </dgm:pt>
    <dgm:pt modelId="{14368F85-5C22-4BAA-AA57-EE9FF4F391D0}">
      <dgm:prSet/>
      <dgm:spPr/>
      <dgm:t>
        <a:bodyPr/>
        <a:lstStyle/>
        <a:p>
          <a:pPr rtl="0"/>
          <a:r>
            <a:rPr lang="tr-TR" dirty="0"/>
            <a:t>Arş. Gör. </a:t>
          </a:r>
        </a:p>
        <a:p>
          <a:pPr rtl="0"/>
          <a:r>
            <a:rPr lang="tr-TR" dirty="0"/>
            <a:t>Seyfullah YÜRÜK</a:t>
          </a:r>
        </a:p>
      </dgm:t>
    </dgm:pt>
    <dgm:pt modelId="{ADF020BA-DC90-47B1-993D-2FFD54178C09}" type="parTrans" cxnId="{6C59419C-8DDD-4D83-A4BF-5807305FF656}">
      <dgm:prSet/>
      <dgm:spPr/>
      <dgm:t>
        <a:bodyPr/>
        <a:lstStyle/>
        <a:p>
          <a:endParaRPr lang="tr-TR"/>
        </a:p>
      </dgm:t>
    </dgm:pt>
    <dgm:pt modelId="{A7A06B9F-99D3-4FEA-AE9E-76B655BD52AA}" type="sibTrans" cxnId="{6C59419C-8DDD-4D83-A4BF-5807305FF656}">
      <dgm:prSet/>
      <dgm:spPr/>
      <dgm:t>
        <a:bodyPr/>
        <a:lstStyle/>
        <a:p>
          <a:endParaRPr lang="tr-TR"/>
        </a:p>
      </dgm:t>
    </dgm:pt>
    <dgm:pt modelId="{838302F1-5ABA-4415-9E9F-EA3E7A109502}">
      <dgm:prSet/>
      <dgm:spPr/>
      <dgm:t>
        <a:bodyPr/>
        <a:lstStyle/>
        <a:p>
          <a:pPr rtl="0"/>
          <a:r>
            <a:rPr lang="tr-TR" dirty="0"/>
            <a:t>Arş. Gör. </a:t>
          </a:r>
        </a:p>
        <a:p>
          <a:pPr rtl="0"/>
          <a:r>
            <a:rPr lang="tr-TR" dirty="0"/>
            <a:t>Ömer Faruk GÜNAL</a:t>
          </a:r>
        </a:p>
      </dgm:t>
    </dgm:pt>
    <dgm:pt modelId="{46B44F72-DC4E-467D-9AE6-C409BF57DB5E}" type="parTrans" cxnId="{D4D66D88-0C70-4EA3-847B-2BFC12DA7779}">
      <dgm:prSet/>
      <dgm:spPr/>
      <dgm:t>
        <a:bodyPr/>
        <a:lstStyle/>
        <a:p>
          <a:endParaRPr lang="tr-TR"/>
        </a:p>
      </dgm:t>
    </dgm:pt>
    <dgm:pt modelId="{39A59DF3-D9B0-4ED4-9BE2-017333A98426}" type="sibTrans" cxnId="{D4D66D88-0C70-4EA3-847B-2BFC12DA7779}">
      <dgm:prSet/>
      <dgm:spPr/>
      <dgm:t>
        <a:bodyPr/>
        <a:lstStyle/>
        <a:p>
          <a:endParaRPr lang="tr-TR"/>
        </a:p>
      </dgm:t>
    </dgm:pt>
    <dgm:pt modelId="{7BED711B-5E36-4CEE-85BF-59356844BD17}" type="pres">
      <dgm:prSet presAssocID="{45776920-E5F0-4049-BFC2-45C8BCB2641D}" presName="Name0" presStyleCnt="0">
        <dgm:presLayoutVars>
          <dgm:dir/>
          <dgm:resizeHandles val="exact"/>
        </dgm:presLayoutVars>
      </dgm:prSet>
      <dgm:spPr/>
    </dgm:pt>
    <dgm:pt modelId="{F1D5E90C-5689-47D1-8F36-A09F1B0D3E0C}" type="pres">
      <dgm:prSet presAssocID="{039F49AA-6BF9-417B-8610-94C139464E50}" presName="composite" presStyleCnt="0"/>
      <dgm:spPr/>
    </dgm:pt>
    <dgm:pt modelId="{C56963E1-E501-4367-AA92-C7A9F68A53CC}" type="pres">
      <dgm:prSet presAssocID="{039F49AA-6BF9-417B-8610-94C139464E50}" presName="rect1" presStyleLbl="trAlignAcc1" presStyleIdx="0" presStyleCnt="4">
        <dgm:presLayoutVars>
          <dgm:bulletEnabled val="1"/>
        </dgm:presLayoutVars>
      </dgm:prSet>
      <dgm:spPr/>
    </dgm:pt>
    <dgm:pt modelId="{8C1FDB78-DC65-4BC7-B79F-1AB05F863397}" type="pres">
      <dgm:prSet presAssocID="{039F49AA-6BF9-417B-8610-94C139464E50}" presName="rect2"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947" r="-7411"/>
          </a:stretch>
        </a:blipFill>
      </dgm:spPr>
    </dgm:pt>
    <dgm:pt modelId="{BE1E2C9A-B65D-4B05-9606-E6F4F0F239F0}" type="pres">
      <dgm:prSet presAssocID="{83D0C590-FEC2-431A-A5B9-78B238FDB078}" presName="sibTrans" presStyleCnt="0"/>
      <dgm:spPr/>
    </dgm:pt>
    <dgm:pt modelId="{DE65054D-737F-47E1-8DAD-A8A2446B51D6}" type="pres">
      <dgm:prSet presAssocID="{891AC558-7CAF-4EF7-A63D-50F8A6B7F578}" presName="composite" presStyleCnt="0"/>
      <dgm:spPr/>
    </dgm:pt>
    <dgm:pt modelId="{DC6843A9-4DD2-4C90-ABA7-65C71C98EB1D}" type="pres">
      <dgm:prSet presAssocID="{891AC558-7CAF-4EF7-A63D-50F8A6B7F578}" presName="rect1" presStyleLbl="trAlignAcc1" presStyleIdx="1" presStyleCnt="4">
        <dgm:presLayoutVars>
          <dgm:bulletEnabled val="1"/>
        </dgm:presLayoutVars>
      </dgm:prSet>
      <dgm:spPr/>
    </dgm:pt>
    <dgm:pt modelId="{69EB2361-DF32-4F42-B931-8D305F88B94D}" type="pres">
      <dgm:prSet presAssocID="{891AC558-7CAF-4EF7-A63D-50F8A6B7F578}" presName="rect2"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8C490EE0-4084-4E47-A1B2-42F655E03B58}" type="pres">
      <dgm:prSet presAssocID="{B61BB967-611F-4720-9227-8C46CF8364B9}" presName="sibTrans" presStyleCnt="0"/>
      <dgm:spPr/>
    </dgm:pt>
    <dgm:pt modelId="{0DADA6CA-34ED-4280-9219-EFC6EB4B23DD}" type="pres">
      <dgm:prSet presAssocID="{14368F85-5C22-4BAA-AA57-EE9FF4F391D0}" presName="composite" presStyleCnt="0"/>
      <dgm:spPr/>
    </dgm:pt>
    <dgm:pt modelId="{FF55337B-4614-413B-843F-CF02E580CEC9}" type="pres">
      <dgm:prSet presAssocID="{14368F85-5C22-4BAA-AA57-EE9FF4F391D0}" presName="rect1" presStyleLbl="trAlignAcc1" presStyleIdx="2" presStyleCnt="4">
        <dgm:presLayoutVars>
          <dgm:bulletEnabled val="1"/>
        </dgm:presLayoutVars>
      </dgm:prSet>
      <dgm:spPr/>
    </dgm:pt>
    <dgm:pt modelId="{901100D8-5607-4423-ADB8-D3F60B6D0CC8}" type="pres">
      <dgm:prSet presAssocID="{14368F85-5C22-4BAA-AA57-EE9FF4F391D0}"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 modelId="{0188CE16-CEE3-4F43-BF38-0904FEFCE912}" type="pres">
      <dgm:prSet presAssocID="{A7A06B9F-99D3-4FEA-AE9E-76B655BD52AA}" presName="sibTrans" presStyleCnt="0"/>
      <dgm:spPr/>
    </dgm:pt>
    <dgm:pt modelId="{F5AF260B-6C0D-4DC7-A136-AE8AD89C9D78}" type="pres">
      <dgm:prSet presAssocID="{838302F1-5ABA-4415-9E9F-EA3E7A109502}" presName="composite" presStyleCnt="0"/>
      <dgm:spPr/>
    </dgm:pt>
    <dgm:pt modelId="{FC60C1C8-B895-470A-8AF5-9AF568F7E505}" type="pres">
      <dgm:prSet presAssocID="{838302F1-5ABA-4415-9E9F-EA3E7A109502}" presName="rect1" presStyleLbl="trAlignAcc1" presStyleIdx="3" presStyleCnt="4">
        <dgm:presLayoutVars>
          <dgm:bulletEnabled val="1"/>
        </dgm:presLayoutVars>
      </dgm:prSet>
      <dgm:spPr/>
    </dgm:pt>
    <dgm:pt modelId="{B9F3F2E7-AAF2-454C-AA13-736E3CA4E5EE}" type="pres">
      <dgm:prSet presAssocID="{838302F1-5ABA-4415-9E9F-EA3E7A109502}" presName="rect2" presStyleLbl="fgImgPlace1" presStyleIdx="3" presStyleCnt="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3661" r="-21000"/>
          </a:stretch>
        </a:blipFill>
      </dgm:spPr>
    </dgm:pt>
  </dgm:ptLst>
  <dgm:cxnLst>
    <dgm:cxn modelId="{5C5A9C03-78B8-4577-A16D-846C7FA5B38E}" type="presOf" srcId="{891AC558-7CAF-4EF7-A63D-50F8A6B7F578}" destId="{DC6843A9-4DD2-4C90-ABA7-65C71C98EB1D}" srcOrd="0" destOrd="0" presId="urn:microsoft.com/office/officeart/2008/layout/PictureStrips"/>
    <dgm:cxn modelId="{9FA93526-345E-4564-97B3-CFB31EE3C4DE}" type="presOf" srcId="{14368F85-5C22-4BAA-AA57-EE9FF4F391D0}" destId="{FF55337B-4614-413B-843F-CF02E580CEC9}" srcOrd="0" destOrd="0" presId="urn:microsoft.com/office/officeart/2008/layout/PictureStrips"/>
    <dgm:cxn modelId="{073AB431-C3B3-4309-B740-46716230E8CC}" srcId="{45776920-E5F0-4049-BFC2-45C8BCB2641D}" destId="{039F49AA-6BF9-417B-8610-94C139464E50}" srcOrd="0" destOrd="0" parTransId="{E0F77E63-C99E-401D-A42F-8F338E801702}" sibTransId="{83D0C590-FEC2-431A-A5B9-78B238FDB078}"/>
    <dgm:cxn modelId="{05DE0438-30EC-43C6-B3D5-E86068735EE9}" type="presOf" srcId="{039F49AA-6BF9-417B-8610-94C139464E50}" destId="{C56963E1-E501-4367-AA92-C7A9F68A53CC}" srcOrd="0" destOrd="0" presId="urn:microsoft.com/office/officeart/2008/layout/PictureStrips"/>
    <dgm:cxn modelId="{93BCB461-58CE-4A38-AD8F-96ACA6014F27}" srcId="{45776920-E5F0-4049-BFC2-45C8BCB2641D}" destId="{891AC558-7CAF-4EF7-A63D-50F8A6B7F578}" srcOrd="1" destOrd="0" parTransId="{068807E8-2194-40DD-B35A-9B4CE1965BD8}" sibTransId="{B61BB967-611F-4720-9227-8C46CF8364B9}"/>
    <dgm:cxn modelId="{A6727A84-1AB7-4F24-B3A2-44E58DD39BE2}" type="presOf" srcId="{838302F1-5ABA-4415-9E9F-EA3E7A109502}" destId="{FC60C1C8-B895-470A-8AF5-9AF568F7E505}" srcOrd="0" destOrd="0" presId="urn:microsoft.com/office/officeart/2008/layout/PictureStrips"/>
    <dgm:cxn modelId="{D4D66D88-0C70-4EA3-847B-2BFC12DA7779}" srcId="{45776920-E5F0-4049-BFC2-45C8BCB2641D}" destId="{838302F1-5ABA-4415-9E9F-EA3E7A109502}" srcOrd="3" destOrd="0" parTransId="{46B44F72-DC4E-467D-9AE6-C409BF57DB5E}" sibTransId="{39A59DF3-D9B0-4ED4-9BE2-017333A98426}"/>
    <dgm:cxn modelId="{6C59419C-8DDD-4D83-A4BF-5807305FF656}" srcId="{45776920-E5F0-4049-BFC2-45C8BCB2641D}" destId="{14368F85-5C22-4BAA-AA57-EE9FF4F391D0}" srcOrd="2" destOrd="0" parTransId="{ADF020BA-DC90-47B1-993D-2FFD54178C09}" sibTransId="{A7A06B9F-99D3-4FEA-AE9E-76B655BD52AA}"/>
    <dgm:cxn modelId="{46793AF7-9C25-4BEF-8F3E-3BCDB16A4C1A}" type="presOf" srcId="{45776920-E5F0-4049-BFC2-45C8BCB2641D}" destId="{7BED711B-5E36-4CEE-85BF-59356844BD17}" srcOrd="0" destOrd="0" presId="urn:microsoft.com/office/officeart/2008/layout/PictureStrips"/>
    <dgm:cxn modelId="{7D99291B-46A4-4192-966F-B26BDCBF0698}" type="presParOf" srcId="{7BED711B-5E36-4CEE-85BF-59356844BD17}" destId="{F1D5E90C-5689-47D1-8F36-A09F1B0D3E0C}" srcOrd="0" destOrd="0" presId="urn:microsoft.com/office/officeart/2008/layout/PictureStrips"/>
    <dgm:cxn modelId="{22822381-B79A-46BD-A3EC-707A7C4A77F9}" type="presParOf" srcId="{F1D5E90C-5689-47D1-8F36-A09F1B0D3E0C}" destId="{C56963E1-E501-4367-AA92-C7A9F68A53CC}" srcOrd="0" destOrd="0" presId="urn:microsoft.com/office/officeart/2008/layout/PictureStrips"/>
    <dgm:cxn modelId="{276B7E21-D9E7-4C40-970D-6A957EBDD8F8}" type="presParOf" srcId="{F1D5E90C-5689-47D1-8F36-A09F1B0D3E0C}" destId="{8C1FDB78-DC65-4BC7-B79F-1AB05F863397}" srcOrd="1" destOrd="0" presId="urn:microsoft.com/office/officeart/2008/layout/PictureStrips"/>
    <dgm:cxn modelId="{E2F73498-6E98-4CCF-A25A-88C39AAF70FE}" type="presParOf" srcId="{7BED711B-5E36-4CEE-85BF-59356844BD17}" destId="{BE1E2C9A-B65D-4B05-9606-E6F4F0F239F0}" srcOrd="1" destOrd="0" presId="urn:microsoft.com/office/officeart/2008/layout/PictureStrips"/>
    <dgm:cxn modelId="{0EB19D2B-704F-4EE7-82E3-634DEFF36041}" type="presParOf" srcId="{7BED711B-5E36-4CEE-85BF-59356844BD17}" destId="{DE65054D-737F-47E1-8DAD-A8A2446B51D6}" srcOrd="2" destOrd="0" presId="urn:microsoft.com/office/officeart/2008/layout/PictureStrips"/>
    <dgm:cxn modelId="{817F2724-8035-4B0C-B7AC-0208059252A4}" type="presParOf" srcId="{DE65054D-737F-47E1-8DAD-A8A2446B51D6}" destId="{DC6843A9-4DD2-4C90-ABA7-65C71C98EB1D}" srcOrd="0" destOrd="0" presId="urn:microsoft.com/office/officeart/2008/layout/PictureStrips"/>
    <dgm:cxn modelId="{576EAFE2-5E94-4207-8E0C-762D2D224866}" type="presParOf" srcId="{DE65054D-737F-47E1-8DAD-A8A2446B51D6}" destId="{69EB2361-DF32-4F42-B931-8D305F88B94D}" srcOrd="1" destOrd="0" presId="urn:microsoft.com/office/officeart/2008/layout/PictureStrips"/>
    <dgm:cxn modelId="{B2B8F564-56D9-4C14-A5F7-B81F555DAA5B}" type="presParOf" srcId="{7BED711B-5E36-4CEE-85BF-59356844BD17}" destId="{8C490EE0-4084-4E47-A1B2-42F655E03B58}" srcOrd="3" destOrd="0" presId="urn:microsoft.com/office/officeart/2008/layout/PictureStrips"/>
    <dgm:cxn modelId="{3FE9C8EA-E6BB-497C-8F3D-461D45502028}" type="presParOf" srcId="{7BED711B-5E36-4CEE-85BF-59356844BD17}" destId="{0DADA6CA-34ED-4280-9219-EFC6EB4B23DD}" srcOrd="4" destOrd="0" presId="urn:microsoft.com/office/officeart/2008/layout/PictureStrips"/>
    <dgm:cxn modelId="{A0F240FA-2601-4475-99F2-3AEA08A31752}" type="presParOf" srcId="{0DADA6CA-34ED-4280-9219-EFC6EB4B23DD}" destId="{FF55337B-4614-413B-843F-CF02E580CEC9}" srcOrd="0" destOrd="0" presId="urn:microsoft.com/office/officeart/2008/layout/PictureStrips"/>
    <dgm:cxn modelId="{85573A5B-AAF6-4EED-B34E-7B8F3E159A16}" type="presParOf" srcId="{0DADA6CA-34ED-4280-9219-EFC6EB4B23DD}" destId="{901100D8-5607-4423-ADB8-D3F60B6D0CC8}" srcOrd="1" destOrd="0" presId="urn:microsoft.com/office/officeart/2008/layout/PictureStrips"/>
    <dgm:cxn modelId="{0CCDCE2E-6288-47F9-AB45-389EEE5F7F07}" type="presParOf" srcId="{7BED711B-5E36-4CEE-85BF-59356844BD17}" destId="{0188CE16-CEE3-4F43-BF38-0904FEFCE912}" srcOrd="5" destOrd="0" presId="urn:microsoft.com/office/officeart/2008/layout/PictureStrips"/>
    <dgm:cxn modelId="{2E0D3848-F2D3-4AAD-99D1-E5212DD2D092}" type="presParOf" srcId="{7BED711B-5E36-4CEE-85BF-59356844BD17}" destId="{F5AF260B-6C0D-4DC7-A136-AE8AD89C9D78}" srcOrd="6" destOrd="0" presId="urn:microsoft.com/office/officeart/2008/layout/PictureStrips"/>
    <dgm:cxn modelId="{D68D57DC-FAD0-4760-89B7-1B0AD8BED5A2}" type="presParOf" srcId="{F5AF260B-6C0D-4DC7-A136-AE8AD89C9D78}" destId="{FC60C1C8-B895-470A-8AF5-9AF568F7E505}" srcOrd="0" destOrd="0" presId="urn:microsoft.com/office/officeart/2008/layout/PictureStrips"/>
    <dgm:cxn modelId="{874F07A1-8F39-430F-8FBB-E3CF19F18253}" type="presParOf" srcId="{F5AF260B-6C0D-4DC7-A136-AE8AD89C9D78}" destId="{B9F3F2E7-AAF2-454C-AA13-736E3CA4E5E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E656745-3714-49FC-99D6-1CD6F6FF360D}"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tr-TR"/>
        </a:p>
      </dgm:t>
    </dgm:pt>
    <dgm:pt modelId="{5A2E1AD8-CBE5-4FEB-9377-0158EB64193F}">
      <dgm:prSet custT="1"/>
      <dgm:spPr/>
      <dgm:t>
        <a:bodyPr/>
        <a:lstStyle/>
        <a:p>
          <a:pPr rtl="0"/>
          <a:r>
            <a:rPr lang="tr-TR" sz="2100" dirty="0"/>
            <a:t>Engin TUĞYANOĞLU</a:t>
          </a:r>
        </a:p>
      </dgm:t>
    </dgm:pt>
    <dgm:pt modelId="{1ED92D32-BC94-4BC6-A5D3-E7D4C1FE3870}" type="parTrans" cxnId="{C892138F-6606-4E7D-84CD-12CFE2F63904}">
      <dgm:prSet/>
      <dgm:spPr/>
      <dgm:t>
        <a:bodyPr/>
        <a:lstStyle/>
        <a:p>
          <a:endParaRPr lang="tr-TR"/>
        </a:p>
      </dgm:t>
    </dgm:pt>
    <dgm:pt modelId="{806CEE73-4D34-431D-8D80-61D430568283}" type="sibTrans" cxnId="{C892138F-6606-4E7D-84CD-12CFE2F63904}">
      <dgm:prSet/>
      <dgm:spPr/>
      <dgm:t>
        <a:bodyPr/>
        <a:lstStyle/>
        <a:p>
          <a:endParaRPr lang="tr-TR"/>
        </a:p>
      </dgm:t>
    </dgm:pt>
    <dgm:pt modelId="{4D9C7211-C41B-492F-ACB9-97EE86AD7ACE}">
      <dgm:prSet custT="1"/>
      <dgm:spPr/>
      <dgm:t>
        <a:bodyPr/>
        <a:lstStyle/>
        <a:p>
          <a:pPr rtl="0"/>
          <a:r>
            <a:rPr lang="tr-TR" sz="1800" dirty="0"/>
            <a:t>Bölüm Sekreteri</a:t>
          </a:r>
        </a:p>
      </dgm:t>
    </dgm:pt>
    <dgm:pt modelId="{9B0F7601-447A-4D66-9613-E16D1DB91731}" type="parTrans" cxnId="{1B16EA19-3A4D-4F38-BDFF-A6AF985EB0B6}">
      <dgm:prSet/>
      <dgm:spPr/>
      <dgm:t>
        <a:bodyPr/>
        <a:lstStyle/>
        <a:p>
          <a:endParaRPr lang="tr-TR"/>
        </a:p>
      </dgm:t>
    </dgm:pt>
    <dgm:pt modelId="{2D2222D2-76F8-4EE1-BB45-EC69C9543BDE}" type="sibTrans" cxnId="{1B16EA19-3A4D-4F38-BDFF-A6AF985EB0B6}">
      <dgm:prSet/>
      <dgm:spPr/>
      <dgm:t>
        <a:bodyPr/>
        <a:lstStyle/>
        <a:p>
          <a:endParaRPr lang="tr-TR"/>
        </a:p>
      </dgm:t>
    </dgm:pt>
    <dgm:pt modelId="{62DF5123-E162-4291-A76E-2186734A3191}">
      <dgm:prSet custT="1"/>
      <dgm:spPr/>
      <dgm:t>
        <a:bodyPr/>
        <a:lstStyle/>
        <a:p>
          <a:pPr rtl="0"/>
          <a:r>
            <a:rPr lang="tr-TR" sz="2100" dirty="0"/>
            <a:t>Şerife SABAN</a:t>
          </a:r>
        </a:p>
      </dgm:t>
    </dgm:pt>
    <dgm:pt modelId="{00454941-861D-4301-AECF-D7F9C9D869ED}" type="parTrans" cxnId="{C2C13324-7761-41AF-BDC1-F6456D882828}">
      <dgm:prSet/>
      <dgm:spPr/>
      <dgm:t>
        <a:bodyPr/>
        <a:lstStyle/>
        <a:p>
          <a:endParaRPr lang="tr-TR"/>
        </a:p>
      </dgm:t>
    </dgm:pt>
    <dgm:pt modelId="{C4AB12C1-265D-4769-BB5C-490EC49F0252}" type="sibTrans" cxnId="{C2C13324-7761-41AF-BDC1-F6456D882828}">
      <dgm:prSet/>
      <dgm:spPr/>
      <dgm:t>
        <a:bodyPr/>
        <a:lstStyle/>
        <a:p>
          <a:endParaRPr lang="tr-TR"/>
        </a:p>
      </dgm:t>
    </dgm:pt>
    <dgm:pt modelId="{6280627C-77BF-4F42-948B-F67F88DA0871}">
      <dgm:prSet custT="1"/>
      <dgm:spPr/>
      <dgm:t>
        <a:bodyPr/>
        <a:lstStyle/>
        <a:p>
          <a:pPr rtl="0"/>
          <a:r>
            <a:rPr lang="tr-TR" sz="2100"/>
            <a:t>Hizmetli</a:t>
          </a:r>
          <a:endParaRPr lang="tr-TR" sz="2100" dirty="0"/>
        </a:p>
      </dgm:t>
    </dgm:pt>
    <dgm:pt modelId="{763DE2E3-AC15-4AF8-9C6A-506E7E1E2447}" type="parTrans" cxnId="{6AE3D6CF-3329-4062-AA57-E9E513ED3080}">
      <dgm:prSet/>
      <dgm:spPr/>
      <dgm:t>
        <a:bodyPr/>
        <a:lstStyle/>
        <a:p>
          <a:endParaRPr lang="tr-TR"/>
        </a:p>
      </dgm:t>
    </dgm:pt>
    <dgm:pt modelId="{D706F72B-B1C7-44FE-B3D0-F0284BFDCEB2}" type="sibTrans" cxnId="{6AE3D6CF-3329-4062-AA57-E9E513ED3080}">
      <dgm:prSet/>
      <dgm:spPr/>
      <dgm:t>
        <a:bodyPr/>
        <a:lstStyle/>
        <a:p>
          <a:endParaRPr lang="tr-TR"/>
        </a:p>
      </dgm:t>
    </dgm:pt>
    <dgm:pt modelId="{5286E8E4-D34F-4033-8EA1-8E13008841F2}" type="pres">
      <dgm:prSet presAssocID="{7E656745-3714-49FC-99D6-1CD6F6FF360D}" presName="linearFlow" presStyleCnt="0">
        <dgm:presLayoutVars>
          <dgm:dir/>
          <dgm:resizeHandles val="exact"/>
        </dgm:presLayoutVars>
      </dgm:prSet>
      <dgm:spPr/>
    </dgm:pt>
    <dgm:pt modelId="{AD71916A-1E20-42AB-8D37-9B6DAEF8C90A}" type="pres">
      <dgm:prSet presAssocID="{4D9C7211-C41B-492F-ACB9-97EE86AD7ACE}" presName="composite" presStyleCnt="0"/>
      <dgm:spPr/>
    </dgm:pt>
    <dgm:pt modelId="{9C54E968-45DA-437E-93A0-4EB9D8F277A7}" type="pres">
      <dgm:prSet presAssocID="{4D9C7211-C41B-492F-ACB9-97EE86AD7ACE}" presName="imgShp" presStyleLbl="fgImgPlace1"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239" t="4968" r="-5239" b="-38968"/>
          </a:stretch>
        </a:blipFill>
      </dgm:spPr>
    </dgm:pt>
    <dgm:pt modelId="{4F771573-6317-4FC7-A375-053CC31CC6EF}" type="pres">
      <dgm:prSet presAssocID="{4D9C7211-C41B-492F-ACB9-97EE86AD7ACE}" presName="txShp" presStyleLbl="node1" presStyleIdx="0" presStyleCnt="2">
        <dgm:presLayoutVars>
          <dgm:bulletEnabled val="1"/>
        </dgm:presLayoutVars>
      </dgm:prSet>
      <dgm:spPr/>
    </dgm:pt>
    <dgm:pt modelId="{1C9B9331-CCB3-46FD-A785-923DC40ACD02}" type="pres">
      <dgm:prSet presAssocID="{2D2222D2-76F8-4EE1-BB45-EC69C9543BDE}" presName="spacing" presStyleCnt="0"/>
      <dgm:spPr/>
    </dgm:pt>
    <dgm:pt modelId="{1B9A3E30-5363-4AD6-AA65-F094F7FF3190}" type="pres">
      <dgm:prSet presAssocID="{6280627C-77BF-4F42-948B-F67F88DA0871}" presName="composite" presStyleCnt="0"/>
      <dgm:spPr/>
    </dgm:pt>
    <dgm:pt modelId="{BE3A6D9F-38C7-4F0A-B337-F6C54D33591F}" type="pres">
      <dgm:prSet presAssocID="{6280627C-77BF-4F42-948B-F67F88DA0871}" presName="imgShp" presStyleLbl="fgImgPlace1" presStyleIdx="1" presStyleCnt="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1679" t="-85002" r="-42391" b="-61652"/>
          </a:stretch>
        </a:blipFill>
      </dgm:spPr>
    </dgm:pt>
    <dgm:pt modelId="{A9D1E476-67B0-4269-BBA2-686DA0096C3E}" type="pres">
      <dgm:prSet presAssocID="{6280627C-77BF-4F42-948B-F67F88DA0871}" presName="txShp" presStyleLbl="node1" presStyleIdx="1" presStyleCnt="2">
        <dgm:presLayoutVars>
          <dgm:bulletEnabled val="1"/>
        </dgm:presLayoutVars>
      </dgm:prSet>
      <dgm:spPr/>
    </dgm:pt>
  </dgm:ptLst>
  <dgm:cxnLst>
    <dgm:cxn modelId="{3DE99903-5054-4201-BEDD-B38BD9E56E6C}" type="presOf" srcId="{4D9C7211-C41B-492F-ACB9-97EE86AD7ACE}" destId="{4F771573-6317-4FC7-A375-053CC31CC6EF}" srcOrd="0" destOrd="0" presId="urn:microsoft.com/office/officeart/2005/8/layout/vList3"/>
    <dgm:cxn modelId="{1B16EA19-3A4D-4F38-BDFF-A6AF985EB0B6}" srcId="{7E656745-3714-49FC-99D6-1CD6F6FF360D}" destId="{4D9C7211-C41B-492F-ACB9-97EE86AD7ACE}" srcOrd="0" destOrd="0" parTransId="{9B0F7601-447A-4D66-9613-E16D1DB91731}" sibTransId="{2D2222D2-76F8-4EE1-BB45-EC69C9543BDE}"/>
    <dgm:cxn modelId="{C2C13324-7761-41AF-BDC1-F6456D882828}" srcId="{6280627C-77BF-4F42-948B-F67F88DA0871}" destId="{62DF5123-E162-4291-A76E-2186734A3191}" srcOrd="0" destOrd="0" parTransId="{00454941-861D-4301-AECF-D7F9C9D869ED}" sibTransId="{C4AB12C1-265D-4769-BB5C-490EC49F0252}"/>
    <dgm:cxn modelId="{0F8A4F36-30E6-4D97-BFD2-26334C84F345}" type="presOf" srcId="{5A2E1AD8-CBE5-4FEB-9377-0158EB64193F}" destId="{4F771573-6317-4FC7-A375-053CC31CC6EF}" srcOrd="0" destOrd="1" presId="urn:microsoft.com/office/officeart/2005/8/layout/vList3"/>
    <dgm:cxn modelId="{4E2E353C-B5EC-44E7-A56F-544C4E27DAFD}" type="presOf" srcId="{7E656745-3714-49FC-99D6-1CD6F6FF360D}" destId="{5286E8E4-D34F-4033-8EA1-8E13008841F2}" srcOrd="0" destOrd="0" presId="urn:microsoft.com/office/officeart/2005/8/layout/vList3"/>
    <dgm:cxn modelId="{C892138F-6606-4E7D-84CD-12CFE2F63904}" srcId="{4D9C7211-C41B-492F-ACB9-97EE86AD7ACE}" destId="{5A2E1AD8-CBE5-4FEB-9377-0158EB64193F}" srcOrd="0" destOrd="0" parTransId="{1ED92D32-BC94-4BC6-A5D3-E7D4C1FE3870}" sibTransId="{806CEE73-4D34-431D-8D80-61D430568283}"/>
    <dgm:cxn modelId="{1446BC9C-FA3A-447F-A190-0C70AA558300}" type="presOf" srcId="{62DF5123-E162-4291-A76E-2186734A3191}" destId="{A9D1E476-67B0-4269-BBA2-686DA0096C3E}" srcOrd="0" destOrd="1" presId="urn:microsoft.com/office/officeart/2005/8/layout/vList3"/>
    <dgm:cxn modelId="{6AE3D6CF-3329-4062-AA57-E9E513ED3080}" srcId="{7E656745-3714-49FC-99D6-1CD6F6FF360D}" destId="{6280627C-77BF-4F42-948B-F67F88DA0871}" srcOrd="1" destOrd="0" parTransId="{763DE2E3-AC15-4AF8-9C6A-506E7E1E2447}" sibTransId="{D706F72B-B1C7-44FE-B3D0-F0284BFDCEB2}"/>
    <dgm:cxn modelId="{3A2798E9-677D-4EF1-BCFD-F3535008D1C0}" type="presOf" srcId="{6280627C-77BF-4F42-948B-F67F88DA0871}" destId="{A9D1E476-67B0-4269-BBA2-686DA0096C3E}" srcOrd="0" destOrd="0" presId="urn:microsoft.com/office/officeart/2005/8/layout/vList3"/>
    <dgm:cxn modelId="{D996C1EA-636B-47F8-9CD5-E687654C6984}" type="presParOf" srcId="{5286E8E4-D34F-4033-8EA1-8E13008841F2}" destId="{AD71916A-1E20-42AB-8D37-9B6DAEF8C90A}" srcOrd="0" destOrd="0" presId="urn:microsoft.com/office/officeart/2005/8/layout/vList3"/>
    <dgm:cxn modelId="{CE21FB5E-E864-48EF-BE4D-D7FB06B02F6C}" type="presParOf" srcId="{AD71916A-1E20-42AB-8D37-9B6DAEF8C90A}" destId="{9C54E968-45DA-437E-93A0-4EB9D8F277A7}" srcOrd="0" destOrd="0" presId="urn:microsoft.com/office/officeart/2005/8/layout/vList3"/>
    <dgm:cxn modelId="{4878DEFF-B78A-4A3E-BDC1-1C6AF0B7F49C}" type="presParOf" srcId="{AD71916A-1E20-42AB-8D37-9B6DAEF8C90A}" destId="{4F771573-6317-4FC7-A375-053CC31CC6EF}" srcOrd="1" destOrd="0" presId="urn:microsoft.com/office/officeart/2005/8/layout/vList3"/>
    <dgm:cxn modelId="{8CD2C700-8384-4A6A-A325-AA984689B235}" type="presParOf" srcId="{5286E8E4-D34F-4033-8EA1-8E13008841F2}" destId="{1C9B9331-CCB3-46FD-A785-923DC40ACD02}" srcOrd="1" destOrd="0" presId="urn:microsoft.com/office/officeart/2005/8/layout/vList3"/>
    <dgm:cxn modelId="{D2B9858F-F5A4-4FD5-8EEF-4FAD49A95918}" type="presParOf" srcId="{5286E8E4-D34F-4033-8EA1-8E13008841F2}" destId="{1B9A3E30-5363-4AD6-AA65-F094F7FF3190}" srcOrd="2" destOrd="0" presId="urn:microsoft.com/office/officeart/2005/8/layout/vList3"/>
    <dgm:cxn modelId="{F2157C42-9A1E-440D-BC6D-528E31CF7764}" type="presParOf" srcId="{1B9A3E30-5363-4AD6-AA65-F094F7FF3190}" destId="{BE3A6D9F-38C7-4F0A-B337-F6C54D33591F}" srcOrd="0" destOrd="0" presId="urn:microsoft.com/office/officeart/2005/8/layout/vList3"/>
    <dgm:cxn modelId="{D11BB222-5118-4685-AD4C-7816D0F51BEA}" type="presParOf" srcId="{1B9A3E30-5363-4AD6-AA65-F094F7FF3190}" destId="{A9D1E476-67B0-4269-BBA2-686DA0096C3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92D84-17B1-46F5-9D72-997FE1CE553C}">
      <dsp:nvSpPr>
        <dsp:cNvPr id="0" name=""/>
        <dsp:cNvSpPr/>
      </dsp:nvSpPr>
      <dsp:spPr>
        <a:xfrm rot="10800000">
          <a:off x="2557303" y="91926"/>
          <a:ext cx="6768584" cy="3409737"/>
        </a:xfrm>
        <a:prstGeom prst="homePlate">
          <a:avLst/>
        </a:prstGeom>
        <a:solidFill>
          <a:schemeClr val="lt1">
            <a:hueOff val="0"/>
            <a:satOff val="0"/>
            <a:lumOff val="0"/>
            <a:alphaOff val="0"/>
          </a:schemeClr>
        </a:solidFill>
        <a:ln w="12700"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3600" tIns="80010" rIns="149352" bIns="80010" numCol="1" spcCol="1270" anchor="ctr" anchorCtr="0">
          <a:noAutofit/>
        </a:bodyPr>
        <a:lstStyle/>
        <a:p>
          <a:pPr marL="0" lvl="0" indent="0" algn="l" defTabSz="933450" rtl="0">
            <a:lnSpc>
              <a:spcPct val="90000"/>
            </a:lnSpc>
            <a:spcBef>
              <a:spcPct val="0"/>
            </a:spcBef>
            <a:spcAft>
              <a:spcPct val="35000"/>
            </a:spcAft>
            <a:buNone/>
          </a:pPr>
          <a:r>
            <a:rPr lang="tr-TR" sz="2100" kern="1200" dirty="0"/>
            <a:t>Öğrencilere iktisadın temel prensipleri ekseninde eğitim vererek özel sektör ve kamu sektöründe başarılı olabilmeleri sağlamak ve onları dünyadaki değişimi yakalayabilecek, karar verme becerileri gelişmiş, bilgiyi üretip paylaşabilen, teknolojiye hakim, analitik düşünme ve problem çözme yeteneklerine sahip bireyler olarak mezun etmektir.</a:t>
          </a:r>
        </a:p>
      </dsp:txBody>
      <dsp:txXfrm rot="10800000">
        <a:off x="3409737" y="91926"/>
        <a:ext cx="5916150" cy="3409737"/>
      </dsp:txXfrm>
    </dsp:sp>
    <dsp:sp modelId="{956ADB8E-7CC0-4B3E-B682-EEA74893255D}">
      <dsp:nvSpPr>
        <dsp:cNvPr id="0" name=""/>
        <dsp:cNvSpPr/>
      </dsp:nvSpPr>
      <dsp:spPr>
        <a:xfrm>
          <a:off x="852434" y="91926"/>
          <a:ext cx="3409737" cy="3409737"/>
        </a:xfrm>
        <a:prstGeom prst="ellipse">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39000" r="-39000"/>
          </a:stretch>
        </a:blipFill>
        <a:ln w="12700"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95738-E2A2-4774-A137-974CD8D27426}">
      <dsp:nvSpPr>
        <dsp:cNvPr id="0" name=""/>
        <dsp:cNvSpPr/>
      </dsp:nvSpPr>
      <dsp:spPr>
        <a:xfrm>
          <a:off x="0" y="151370"/>
          <a:ext cx="6022579" cy="779512"/>
        </a:xfrm>
        <a:prstGeom prst="round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tr-TR" sz="2000" kern="1200" dirty="0"/>
            <a:t>%70 devam zorunluluğu vardır</a:t>
          </a:r>
        </a:p>
      </dsp:txBody>
      <dsp:txXfrm>
        <a:off x="38053" y="189423"/>
        <a:ext cx="5946473" cy="703406"/>
      </dsp:txXfrm>
    </dsp:sp>
    <dsp:sp modelId="{C30BDDC0-34AD-4678-AF11-07092C91CAF0}">
      <dsp:nvSpPr>
        <dsp:cNvPr id="0" name=""/>
        <dsp:cNvSpPr/>
      </dsp:nvSpPr>
      <dsp:spPr>
        <a:xfrm>
          <a:off x="0" y="988483"/>
          <a:ext cx="6022579" cy="779512"/>
        </a:xfrm>
        <a:prstGeom prst="round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tr-TR" sz="2000" kern="1200" dirty="0"/>
            <a:t>Yoklama takibini her dersin öğretim üyesi yapmaktadır</a:t>
          </a:r>
        </a:p>
      </dsp:txBody>
      <dsp:txXfrm>
        <a:off x="38053" y="1026536"/>
        <a:ext cx="5946473" cy="703406"/>
      </dsp:txXfrm>
    </dsp:sp>
    <dsp:sp modelId="{9C644792-3CD3-41C8-B700-BC109EEDEAC6}">
      <dsp:nvSpPr>
        <dsp:cNvPr id="0" name=""/>
        <dsp:cNvSpPr/>
      </dsp:nvSpPr>
      <dsp:spPr>
        <a:xfrm>
          <a:off x="0" y="1825595"/>
          <a:ext cx="6022579" cy="779512"/>
        </a:xfrm>
        <a:prstGeom prst="round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tr-TR" sz="2000" kern="1200" dirty="0"/>
            <a:t>Final sınavından önce devamsız öğrenciler duyurulmaktadır</a:t>
          </a:r>
        </a:p>
      </dsp:txBody>
      <dsp:txXfrm>
        <a:off x="38053" y="1863648"/>
        <a:ext cx="5946473" cy="703406"/>
      </dsp:txXfrm>
    </dsp:sp>
    <dsp:sp modelId="{243D17F5-B50D-4D12-82FD-8F84815FDD87}">
      <dsp:nvSpPr>
        <dsp:cNvPr id="0" name=""/>
        <dsp:cNvSpPr/>
      </dsp:nvSpPr>
      <dsp:spPr>
        <a:xfrm>
          <a:off x="0" y="2662708"/>
          <a:ext cx="6022579" cy="779512"/>
        </a:xfrm>
        <a:prstGeom prst="round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tr-TR" sz="2000" kern="1200" dirty="0"/>
            <a:t>DZ (Devamsız) notu alan öğrenci, o dersin final sınavına girememekte ve dersi tekrar etmek zorundadır</a:t>
          </a:r>
        </a:p>
      </dsp:txBody>
      <dsp:txXfrm>
        <a:off x="38053" y="2700761"/>
        <a:ext cx="5946473" cy="7034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F1989-D376-4C91-A242-B74EEC53534B}">
      <dsp:nvSpPr>
        <dsp:cNvPr id="0" name=""/>
        <dsp:cNvSpPr/>
      </dsp:nvSpPr>
      <dsp:spPr>
        <a:xfrm>
          <a:off x="0" y="438"/>
          <a:ext cx="10178321" cy="0"/>
        </a:xfrm>
        <a:prstGeom prst="line">
          <a:avLst/>
        </a:prstGeom>
        <a:solidFill>
          <a:schemeClr val="accent2">
            <a:hueOff val="0"/>
            <a:satOff val="0"/>
            <a:lumOff val="0"/>
            <a:alphaOff val="0"/>
          </a:schemeClr>
        </a:solidFill>
        <a:ln w="12700"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B58FC7-2488-4825-91F3-0B7B1E60A470}">
      <dsp:nvSpPr>
        <dsp:cNvPr id="0" name=""/>
        <dsp:cNvSpPr/>
      </dsp:nvSpPr>
      <dsp:spPr>
        <a:xfrm>
          <a:off x="0" y="438"/>
          <a:ext cx="10178321" cy="718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a:t>İktisat</a:t>
          </a:r>
        </a:p>
      </dsp:txBody>
      <dsp:txXfrm>
        <a:off x="0" y="438"/>
        <a:ext cx="10178321" cy="718542"/>
      </dsp:txXfrm>
    </dsp:sp>
    <dsp:sp modelId="{5F5EE743-940E-4A39-B9BF-A96E5209C6F9}">
      <dsp:nvSpPr>
        <dsp:cNvPr id="0" name=""/>
        <dsp:cNvSpPr/>
      </dsp:nvSpPr>
      <dsp:spPr>
        <a:xfrm>
          <a:off x="0" y="718981"/>
          <a:ext cx="10178321" cy="0"/>
        </a:xfrm>
        <a:prstGeom prst="line">
          <a:avLst/>
        </a:prstGeom>
        <a:solidFill>
          <a:schemeClr val="accent3">
            <a:hueOff val="0"/>
            <a:satOff val="0"/>
            <a:lumOff val="0"/>
            <a:alphaOff val="0"/>
          </a:schemeClr>
        </a:solidFill>
        <a:ln w="12700"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432BFA-286B-4FAB-8C27-9B868EA9DFCC}">
      <dsp:nvSpPr>
        <dsp:cNvPr id="0" name=""/>
        <dsp:cNvSpPr/>
      </dsp:nvSpPr>
      <dsp:spPr>
        <a:xfrm>
          <a:off x="0" y="718981"/>
          <a:ext cx="10178321" cy="718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a:t>İşletme</a:t>
          </a:r>
        </a:p>
      </dsp:txBody>
      <dsp:txXfrm>
        <a:off x="0" y="718981"/>
        <a:ext cx="10178321" cy="718542"/>
      </dsp:txXfrm>
    </dsp:sp>
    <dsp:sp modelId="{BC18479A-BC8B-43E9-A8CE-A48CC718C8FE}">
      <dsp:nvSpPr>
        <dsp:cNvPr id="0" name=""/>
        <dsp:cNvSpPr/>
      </dsp:nvSpPr>
      <dsp:spPr>
        <a:xfrm>
          <a:off x="0" y="1437524"/>
          <a:ext cx="10178321" cy="0"/>
        </a:xfrm>
        <a:prstGeom prst="line">
          <a:avLst/>
        </a:prstGeom>
        <a:solidFill>
          <a:schemeClr val="accent4">
            <a:hueOff val="0"/>
            <a:satOff val="0"/>
            <a:lumOff val="0"/>
            <a:alphaOff val="0"/>
          </a:schemeClr>
        </a:solidFill>
        <a:ln w="12700"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1BF4D8-4841-4ABE-90C6-9CED1F07ABC7}">
      <dsp:nvSpPr>
        <dsp:cNvPr id="0" name=""/>
        <dsp:cNvSpPr/>
      </dsp:nvSpPr>
      <dsp:spPr>
        <a:xfrm>
          <a:off x="0" y="1437524"/>
          <a:ext cx="10178321" cy="718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a:t>Maliye</a:t>
          </a:r>
        </a:p>
      </dsp:txBody>
      <dsp:txXfrm>
        <a:off x="0" y="1437524"/>
        <a:ext cx="10178321" cy="718542"/>
      </dsp:txXfrm>
    </dsp:sp>
    <dsp:sp modelId="{2172E2CF-546C-4BB7-85AC-407168BEFC17}">
      <dsp:nvSpPr>
        <dsp:cNvPr id="0" name=""/>
        <dsp:cNvSpPr/>
      </dsp:nvSpPr>
      <dsp:spPr>
        <a:xfrm>
          <a:off x="0" y="2156066"/>
          <a:ext cx="10178321" cy="0"/>
        </a:xfrm>
        <a:prstGeom prst="line">
          <a:avLst/>
        </a:prstGeom>
        <a:solidFill>
          <a:schemeClr val="accent5">
            <a:hueOff val="0"/>
            <a:satOff val="0"/>
            <a:lumOff val="0"/>
            <a:alphaOff val="0"/>
          </a:schemeClr>
        </a:solidFill>
        <a:ln w="12700"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27A69-371E-4BAF-93F1-9962D05BA92B}">
      <dsp:nvSpPr>
        <dsp:cNvPr id="0" name=""/>
        <dsp:cNvSpPr/>
      </dsp:nvSpPr>
      <dsp:spPr>
        <a:xfrm>
          <a:off x="0" y="2156066"/>
          <a:ext cx="10178321" cy="718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a:t>Uluslararası İlişkiler</a:t>
          </a:r>
        </a:p>
      </dsp:txBody>
      <dsp:txXfrm>
        <a:off x="0" y="2156066"/>
        <a:ext cx="10178321" cy="718542"/>
      </dsp:txXfrm>
    </dsp:sp>
    <dsp:sp modelId="{9786CAA3-5C06-4D34-A782-17A49BEBBB85}">
      <dsp:nvSpPr>
        <dsp:cNvPr id="0" name=""/>
        <dsp:cNvSpPr/>
      </dsp:nvSpPr>
      <dsp:spPr>
        <a:xfrm>
          <a:off x="0" y="2874609"/>
          <a:ext cx="10178321" cy="0"/>
        </a:xfrm>
        <a:prstGeom prst="line">
          <a:avLst/>
        </a:prstGeom>
        <a:solidFill>
          <a:schemeClr val="accent6">
            <a:hueOff val="0"/>
            <a:satOff val="0"/>
            <a:lumOff val="0"/>
            <a:alphaOff val="0"/>
          </a:schemeClr>
        </a:solidFill>
        <a:ln w="12700"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97276-5534-4A3B-AE14-84FDD30EA685}">
      <dsp:nvSpPr>
        <dsp:cNvPr id="0" name=""/>
        <dsp:cNvSpPr/>
      </dsp:nvSpPr>
      <dsp:spPr>
        <a:xfrm>
          <a:off x="0" y="2874609"/>
          <a:ext cx="10178321" cy="718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a:t>Siyaset Bilimi ve Kamu Yönetimi</a:t>
          </a:r>
        </a:p>
      </dsp:txBody>
      <dsp:txXfrm>
        <a:off x="0" y="2874609"/>
        <a:ext cx="10178321" cy="7185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27B18-46D4-4E6F-8E62-614325A800BB}">
      <dsp:nvSpPr>
        <dsp:cNvPr id="0" name=""/>
        <dsp:cNvSpPr/>
      </dsp:nvSpPr>
      <dsp:spPr>
        <a:xfrm>
          <a:off x="0" y="551"/>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6361F-3722-40D0-B31C-3159584FC767}">
      <dsp:nvSpPr>
        <dsp:cNvPr id="0" name=""/>
        <dsp:cNvSpPr/>
      </dsp:nvSpPr>
      <dsp:spPr>
        <a:xfrm>
          <a:off x="0" y="551"/>
          <a:ext cx="10178321" cy="50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tr-TR" sz="1500" kern="1200" dirty="0"/>
            <a:t>Ders kayıtları OGUBS üzerinden online yapılmaktadır</a:t>
          </a:r>
        </a:p>
      </dsp:txBody>
      <dsp:txXfrm>
        <a:off x="0" y="551"/>
        <a:ext cx="10178321" cy="501443"/>
      </dsp:txXfrm>
    </dsp:sp>
    <dsp:sp modelId="{5CB83CE7-8B4F-4CAF-AF9C-B5EB2B82B7E2}">
      <dsp:nvSpPr>
        <dsp:cNvPr id="0" name=""/>
        <dsp:cNvSpPr/>
      </dsp:nvSpPr>
      <dsp:spPr>
        <a:xfrm>
          <a:off x="0" y="501994"/>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591BD8-8489-4C0D-AC6F-1C4431B6DE01}">
      <dsp:nvSpPr>
        <dsp:cNvPr id="0" name=""/>
        <dsp:cNvSpPr/>
      </dsp:nvSpPr>
      <dsp:spPr>
        <a:xfrm>
          <a:off x="0" y="501994"/>
          <a:ext cx="10178321" cy="50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tr-TR" sz="1500" b="1" kern="1200" dirty="0"/>
            <a:t>En fazla 22 kredi </a:t>
          </a:r>
          <a:r>
            <a:rPr lang="tr-TR" sz="1500" kern="1200" dirty="0"/>
            <a:t>(3,00 ortalama üzeri için 30 kredi) ders alınabilmektedir</a:t>
          </a:r>
        </a:p>
      </dsp:txBody>
      <dsp:txXfrm>
        <a:off x="0" y="501994"/>
        <a:ext cx="10178321" cy="501443"/>
      </dsp:txXfrm>
    </dsp:sp>
    <dsp:sp modelId="{D526A1A9-E711-4DF2-9AC5-A07E33DB69DF}">
      <dsp:nvSpPr>
        <dsp:cNvPr id="0" name=""/>
        <dsp:cNvSpPr/>
      </dsp:nvSpPr>
      <dsp:spPr>
        <a:xfrm>
          <a:off x="0" y="1003437"/>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A40B73-EDD4-4049-98C4-0A732DE698DE}">
      <dsp:nvSpPr>
        <dsp:cNvPr id="0" name=""/>
        <dsp:cNvSpPr/>
      </dsp:nvSpPr>
      <dsp:spPr>
        <a:xfrm>
          <a:off x="0" y="1003437"/>
          <a:ext cx="10178321" cy="50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tr-TR" sz="1500" kern="1200" dirty="0"/>
            <a:t>Başarısız olunan dersler açıldığı ilk dönem tekrar edilmek zorundadır</a:t>
          </a:r>
        </a:p>
      </dsp:txBody>
      <dsp:txXfrm>
        <a:off x="0" y="1003437"/>
        <a:ext cx="10178321" cy="501443"/>
      </dsp:txXfrm>
    </dsp:sp>
    <dsp:sp modelId="{8AC2885E-D100-4E5F-A36B-2F5EB0A520B8}">
      <dsp:nvSpPr>
        <dsp:cNvPr id="0" name=""/>
        <dsp:cNvSpPr/>
      </dsp:nvSpPr>
      <dsp:spPr>
        <a:xfrm>
          <a:off x="0" y="1504880"/>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95F9BC-BBAA-4A3B-81DC-1F941C07193F}">
      <dsp:nvSpPr>
        <dsp:cNvPr id="0" name=""/>
        <dsp:cNvSpPr/>
      </dsp:nvSpPr>
      <dsp:spPr>
        <a:xfrm>
          <a:off x="0" y="1504880"/>
          <a:ext cx="10178321" cy="50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tr-TR" sz="1500" kern="1200" dirty="0"/>
            <a:t>Ortalaması </a:t>
          </a:r>
          <a:r>
            <a:rPr lang="tr-TR" sz="1500" b="1" kern="1200" dirty="0"/>
            <a:t>2,00 altındaki öğrenciler</a:t>
          </a:r>
          <a:r>
            <a:rPr lang="tr-TR" sz="1500" kern="1200" dirty="0"/>
            <a:t> FF ve YZ derslerinin yanı sıra </a:t>
          </a:r>
          <a:r>
            <a:rPr lang="tr-TR" sz="1500" b="1" kern="1200" dirty="0"/>
            <a:t>DD ve DC </a:t>
          </a:r>
          <a:r>
            <a:rPr lang="tr-TR" sz="1500" kern="1200" dirty="0"/>
            <a:t>olan derslerini de tekrar etmek zorundadır</a:t>
          </a:r>
        </a:p>
      </dsp:txBody>
      <dsp:txXfrm>
        <a:off x="0" y="1504880"/>
        <a:ext cx="10178321" cy="501443"/>
      </dsp:txXfrm>
    </dsp:sp>
    <dsp:sp modelId="{199AE0CC-58DC-41FA-A5B6-5F9A5109D9ED}">
      <dsp:nvSpPr>
        <dsp:cNvPr id="0" name=""/>
        <dsp:cNvSpPr/>
      </dsp:nvSpPr>
      <dsp:spPr>
        <a:xfrm>
          <a:off x="0" y="2006323"/>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1EE141-2B83-4991-8BF6-F471F53A62F6}">
      <dsp:nvSpPr>
        <dsp:cNvPr id="0" name=""/>
        <dsp:cNvSpPr/>
      </dsp:nvSpPr>
      <dsp:spPr>
        <a:xfrm>
          <a:off x="0" y="2006323"/>
          <a:ext cx="10178321" cy="50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tr-TR" sz="1500" kern="1200" dirty="0"/>
            <a:t>Danışman bilgisi, </a:t>
          </a:r>
          <a:r>
            <a:rPr lang="tr-TR" sz="1500" kern="1200" dirty="0" err="1"/>
            <a:t>OGUBS’de</a:t>
          </a:r>
          <a:r>
            <a:rPr lang="tr-TR" sz="1500" kern="1200" dirty="0"/>
            <a:t> kayıt ekranında veya özlük bilgileri/akademik bilgiler kısmında yazmaktadır</a:t>
          </a:r>
        </a:p>
      </dsp:txBody>
      <dsp:txXfrm>
        <a:off x="0" y="2006323"/>
        <a:ext cx="10178321" cy="501443"/>
      </dsp:txXfrm>
    </dsp:sp>
    <dsp:sp modelId="{E51E3B17-5678-4E50-85E0-B98CE1174FA9}">
      <dsp:nvSpPr>
        <dsp:cNvPr id="0" name=""/>
        <dsp:cNvSpPr/>
      </dsp:nvSpPr>
      <dsp:spPr>
        <a:xfrm>
          <a:off x="0" y="2507767"/>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B2123C-1F49-43C3-8463-0D23BCD9CE20}">
      <dsp:nvSpPr>
        <dsp:cNvPr id="0" name=""/>
        <dsp:cNvSpPr/>
      </dsp:nvSpPr>
      <dsp:spPr>
        <a:xfrm>
          <a:off x="0" y="2507767"/>
          <a:ext cx="10178321" cy="50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tr-TR" sz="1500" kern="1200" dirty="0"/>
            <a:t>Şubeli ve seçmeli derslerde </a:t>
          </a:r>
          <a:r>
            <a:rPr lang="tr-TR" sz="1500" b="1" kern="1200" dirty="0"/>
            <a:t>kontenjan uygulanmakta</a:t>
          </a:r>
          <a:r>
            <a:rPr lang="tr-TR" sz="1500" kern="1200" dirty="0"/>
            <a:t>dır</a:t>
          </a:r>
        </a:p>
      </dsp:txBody>
      <dsp:txXfrm>
        <a:off x="0" y="2507767"/>
        <a:ext cx="10178321" cy="501443"/>
      </dsp:txXfrm>
    </dsp:sp>
    <dsp:sp modelId="{FCEB2552-526C-406E-80FA-56DC8A754E97}">
      <dsp:nvSpPr>
        <dsp:cNvPr id="0" name=""/>
        <dsp:cNvSpPr/>
      </dsp:nvSpPr>
      <dsp:spPr>
        <a:xfrm>
          <a:off x="0" y="3009210"/>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B9F5AF-5F1C-4D97-84D8-2BD87C94C9AF}">
      <dsp:nvSpPr>
        <dsp:cNvPr id="0" name=""/>
        <dsp:cNvSpPr/>
      </dsp:nvSpPr>
      <dsp:spPr>
        <a:xfrm>
          <a:off x="0" y="3009210"/>
          <a:ext cx="10178321" cy="50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tr-TR" sz="1500" kern="1200" dirty="0"/>
            <a:t>Ders seçimi esnasında danışmanınızla görüşme ekranından mesajlaşabilirsiniz</a:t>
          </a:r>
        </a:p>
      </dsp:txBody>
      <dsp:txXfrm>
        <a:off x="0" y="3009210"/>
        <a:ext cx="10178321" cy="501443"/>
      </dsp:txXfrm>
    </dsp:sp>
    <dsp:sp modelId="{34E022C4-A25F-4AC4-B40A-0CFD1817617B}">
      <dsp:nvSpPr>
        <dsp:cNvPr id="0" name=""/>
        <dsp:cNvSpPr/>
      </dsp:nvSpPr>
      <dsp:spPr>
        <a:xfrm>
          <a:off x="0" y="3510653"/>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4097A7-BDB5-4013-858B-F97FDEC8D9C6}">
      <dsp:nvSpPr>
        <dsp:cNvPr id="0" name=""/>
        <dsp:cNvSpPr/>
      </dsp:nvSpPr>
      <dsp:spPr>
        <a:xfrm>
          <a:off x="0" y="3510653"/>
          <a:ext cx="10178321" cy="50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tr-TR" sz="1500" kern="1200" dirty="0"/>
            <a:t>Kaydınız danışmanınız tarafından onaylanınca ders programınız oluşur ve kayıt değişikliği yapamazsınız.</a:t>
          </a:r>
        </a:p>
      </dsp:txBody>
      <dsp:txXfrm>
        <a:off x="0" y="3510653"/>
        <a:ext cx="10178321" cy="501443"/>
      </dsp:txXfrm>
    </dsp:sp>
    <dsp:sp modelId="{1865D604-0019-499C-9376-903FE5798450}">
      <dsp:nvSpPr>
        <dsp:cNvPr id="0" name=""/>
        <dsp:cNvSpPr/>
      </dsp:nvSpPr>
      <dsp:spPr>
        <a:xfrm>
          <a:off x="0" y="4012096"/>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90379A-DB45-4B9D-A3A7-9A8DD908E38F}">
      <dsp:nvSpPr>
        <dsp:cNvPr id="0" name=""/>
        <dsp:cNvSpPr/>
      </dsp:nvSpPr>
      <dsp:spPr>
        <a:xfrm>
          <a:off x="0" y="4012096"/>
          <a:ext cx="10178321" cy="50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tr-TR" sz="1500" kern="1200" dirty="0"/>
            <a:t>Değişiklik talebiniz olduğunda (Ders ekleme-çıkarma-değiştirme gibi) Ekle-Sil günlerinde danışmanınızla haberleşiniz.</a:t>
          </a:r>
        </a:p>
      </dsp:txBody>
      <dsp:txXfrm>
        <a:off x="0" y="4012096"/>
        <a:ext cx="10178321" cy="50144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6DE3E-85C9-4115-826A-877254D0CC35}">
      <dsp:nvSpPr>
        <dsp:cNvPr id="0" name=""/>
        <dsp:cNvSpPr/>
      </dsp:nvSpPr>
      <dsp:spPr>
        <a:xfrm rot="10800000">
          <a:off x="1929631" y="1516"/>
          <a:ext cx="6768584" cy="899051"/>
        </a:xfrm>
        <a:prstGeom prst="homePlate">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96457" tIns="68580" rIns="128016" bIns="68580" numCol="1" spcCol="1270" anchor="t" anchorCtr="0">
          <a:noAutofit/>
        </a:bodyPr>
        <a:lstStyle/>
        <a:p>
          <a:pPr marL="0" lvl="0" indent="0" algn="l" defTabSz="800100" rtl="0">
            <a:lnSpc>
              <a:spcPct val="90000"/>
            </a:lnSpc>
            <a:spcBef>
              <a:spcPct val="0"/>
            </a:spcBef>
            <a:spcAft>
              <a:spcPct val="35000"/>
            </a:spcAft>
            <a:buNone/>
          </a:pPr>
          <a:r>
            <a:rPr lang="tr-TR" sz="1800" kern="1200" dirty="0"/>
            <a:t>Genel format</a:t>
          </a:r>
        </a:p>
        <a:p>
          <a:pPr marL="114300" lvl="1" indent="-114300" algn="l" defTabSz="622300" rtl="0">
            <a:lnSpc>
              <a:spcPct val="90000"/>
            </a:lnSpc>
            <a:spcBef>
              <a:spcPct val="0"/>
            </a:spcBef>
            <a:spcAft>
              <a:spcPct val="15000"/>
            </a:spcAft>
            <a:buChar char="•"/>
          </a:pPr>
          <a:r>
            <a:rPr lang="tr-TR" sz="1400" kern="1200" dirty="0"/>
            <a:t>1 Vize</a:t>
          </a:r>
        </a:p>
        <a:p>
          <a:pPr marL="114300" lvl="1" indent="-114300" algn="l" defTabSz="622300" rtl="0">
            <a:lnSpc>
              <a:spcPct val="90000"/>
            </a:lnSpc>
            <a:spcBef>
              <a:spcPct val="0"/>
            </a:spcBef>
            <a:spcAft>
              <a:spcPct val="15000"/>
            </a:spcAft>
            <a:buChar char="•"/>
          </a:pPr>
          <a:r>
            <a:rPr lang="tr-TR" sz="1400" kern="1200" dirty="0"/>
            <a:t>1 Final</a:t>
          </a:r>
        </a:p>
      </dsp:txBody>
      <dsp:txXfrm rot="10800000">
        <a:off x="2154394" y="1516"/>
        <a:ext cx="6543821" cy="899051"/>
      </dsp:txXfrm>
    </dsp:sp>
    <dsp:sp modelId="{17885F0E-43B1-4764-A4EB-A6446F9383B9}">
      <dsp:nvSpPr>
        <dsp:cNvPr id="0" name=""/>
        <dsp:cNvSpPr/>
      </dsp:nvSpPr>
      <dsp:spPr>
        <a:xfrm>
          <a:off x="1480105" y="1516"/>
          <a:ext cx="899051" cy="89905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3E57C44-F9C7-436B-A308-B47AE42BF25F}">
      <dsp:nvSpPr>
        <dsp:cNvPr id="0" name=""/>
        <dsp:cNvSpPr/>
      </dsp:nvSpPr>
      <dsp:spPr>
        <a:xfrm rot="10800000">
          <a:off x="1929631" y="1168942"/>
          <a:ext cx="6768584" cy="899051"/>
        </a:xfrm>
        <a:prstGeom prst="homePlate">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96457" tIns="68580" rIns="128016" bIns="68580" numCol="1" spcCol="1270" anchor="ctr" anchorCtr="0">
          <a:noAutofit/>
        </a:bodyPr>
        <a:lstStyle/>
        <a:p>
          <a:pPr marL="0" lvl="0" indent="0" algn="l" defTabSz="800100" rtl="0">
            <a:lnSpc>
              <a:spcPct val="90000"/>
            </a:lnSpc>
            <a:spcBef>
              <a:spcPct val="0"/>
            </a:spcBef>
            <a:spcAft>
              <a:spcPct val="35000"/>
            </a:spcAft>
            <a:buNone/>
          </a:pPr>
          <a:r>
            <a:rPr lang="tr-TR" sz="1800" kern="1200" dirty="0"/>
            <a:t>Bazı derslerde ödevler, </a:t>
          </a:r>
          <a:r>
            <a:rPr lang="tr-TR" sz="1800" kern="1200" dirty="0" err="1"/>
            <a:t>quizler</a:t>
          </a:r>
          <a:r>
            <a:rPr lang="tr-TR" sz="1800" kern="1200" dirty="0"/>
            <a:t>, projeler, sunuşlar da </a:t>
          </a:r>
          <a:r>
            <a:rPr lang="tr-TR" sz="1800" kern="1200" dirty="0" err="1"/>
            <a:t>notlandırılabilir</a:t>
          </a:r>
          <a:endParaRPr lang="tr-TR" sz="1800" kern="1200" dirty="0"/>
        </a:p>
      </dsp:txBody>
      <dsp:txXfrm rot="10800000">
        <a:off x="2154394" y="1168942"/>
        <a:ext cx="6543821" cy="899051"/>
      </dsp:txXfrm>
    </dsp:sp>
    <dsp:sp modelId="{813FEE3D-B56C-4F85-A95A-1AA647822328}">
      <dsp:nvSpPr>
        <dsp:cNvPr id="0" name=""/>
        <dsp:cNvSpPr/>
      </dsp:nvSpPr>
      <dsp:spPr>
        <a:xfrm>
          <a:off x="1480105" y="1168942"/>
          <a:ext cx="899051" cy="89905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A84871E5-F6F1-49C7-B32F-2EE5E8BADFD4}">
      <dsp:nvSpPr>
        <dsp:cNvPr id="0" name=""/>
        <dsp:cNvSpPr/>
      </dsp:nvSpPr>
      <dsp:spPr>
        <a:xfrm rot="10800000">
          <a:off x="1929631" y="2336368"/>
          <a:ext cx="6768584" cy="899051"/>
        </a:xfrm>
        <a:prstGeom prst="homePlate">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96457" tIns="68580" rIns="128016" bIns="68580" numCol="1" spcCol="1270" anchor="ctr" anchorCtr="0">
          <a:noAutofit/>
        </a:bodyPr>
        <a:lstStyle/>
        <a:p>
          <a:pPr marL="0" lvl="0" indent="0" algn="l" defTabSz="800100" rtl="0">
            <a:lnSpc>
              <a:spcPct val="90000"/>
            </a:lnSpc>
            <a:spcBef>
              <a:spcPct val="0"/>
            </a:spcBef>
            <a:spcAft>
              <a:spcPct val="35000"/>
            </a:spcAft>
            <a:buNone/>
          </a:pPr>
          <a:r>
            <a:rPr lang="tr-TR" sz="1800" kern="1200" dirty="0"/>
            <a:t>Vize ile final sınavlarının tarih ve saatleri önceden panolarda ve </a:t>
          </a:r>
          <a:r>
            <a:rPr lang="tr-TR" sz="1800" kern="1200" dirty="0" err="1"/>
            <a:t>OBS’de</a:t>
          </a:r>
          <a:r>
            <a:rPr lang="tr-TR" sz="1800" kern="1200" dirty="0"/>
            <a:t> ilan edilir</a:t>
          </a:r>
        </a:p>
      </dsp:txBody>
      <dsp:txXfrm rot="10800000">
        <a:off x="2154394" y="2336368"/>
        <a:ext cx="6543821" cy="899051"/>
      </dsp:txXfrm>
    </dsp:sp>
    <dsp:sp modelId="{9AC665A2-CA79-4DA2-B731-9FC34CE945AD}">
      <dsp:nvSpPr>
        <dsp:cNvPr id="0" name=""/>
        <dsp:cNvSpPr/>
      </dsp:nvSpPr>
      <dsp:spPr>
        <a:xfrm>
          <a:off x="1480105" y="2336368"/>
          <a:ext cx="899051" cy="899051"/>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199" t="-27184" r="1199" b="-816"/>
          </a:stretch>
        </a:blip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40A2F298-0ACE-4F8E-97AA-AF2F7DFBDD9B}">
      <dsp:nvSpPr>
        <dsp:cNvPr id="0" name=""/>
        <dsp:cNvSpPr/>
      </dsp:nvSpPr>
      <dsp:spPr>
        <a:xfrm rot="10800000">
          <a:off x="1929631" y="3503794"/>
          <a:ext cx="6768584" cy="899051"/>
        </a:xfrm>
        <a:prstGeom prst="homePlate">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96457" tIns="68580" rIns="128016" bIns="68580" numCol="1" spcCol="1270" anchor="ctr" anchorCtr="0">
          <a:noAutofit/>
        </a:bodyPr>
        <a:lstStyle/>
        <a:p>
          <a:pPr marL="0" lvl="0" indent="0" algn="l" defTabSz="800100" rtl="0">
            <a:lnSpc>
              <a:spcPct val="90000"/>
            </a:lnSpc>
            <a:spcBef>
              <a:spcPct val="0"/>
            </a:spcBef>
            <a:spcAft>
              <a:spcPct val="35000"/>
            </a:spcAft>
            <a:buNone/>
          </a:pPr>
          <a:r>
            <a:rPr lang="tr-TR" sz="1800" kern="1200" dirty="0"/>
            <a:t>Sınav sonuçlarına itiraz etmek için, not açıklandıktan sonra </a:t>
          </a:r>
          <a:r>
            <a:rPr lang="tr-TR" sz="1800" b="1" kern="1200" dirty="0"/>
            <a:t>7 iş günü içerisinde</a:t>
          </a:r>
          <a:r>
            <a:rPr lang="tr-TR" sz="1800" kern="1200" dirty="0"/>
            <a:t> </a:t>
          </a:r>
          <a:r>
            <a:rPr lang="tr-TR" sz="1800" kern="1200" dirty="0" err="1"/>
            <a:t>Dekanlık’a</a:t>
          </a:r>
          <a:r>
            <a:rPr lang="tr-TR" sz="1800" kern="1200" dirty="0"/>
            <a:t> maddi hata dilekçesi verilebilir</a:t>
          </a:r>
        </a:p>
      </dsp:txBody>
      <dsp:txXfrm rot="10800000">
        <a:off x="2154394" y="3503794"/>
        <a:ext cx="6543821" cy="899051"/>
      </dsp:txXfrm>
    </dsp:sp>
    <dsp:sp modelId="{CE6E7743-E2AD-428B-B74B-1A061B132389}">
      <dsp:nvSpPr>
        <dsp:cNvPr id="0" name=""/>
        <dsp:cNvSpPr/>
      </dsp:nvSpPr>
      <dsp:spPr>
        <a:xfrm>
          <a:off x="1480105" y="3503794"/>
          <a:ext cx="899051" cy="89905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8F595-BAEC-4B67-BBC0-FCD929F222A0}">
      <dsp:nvSpPr>
        <dsp:cNvPr id="0" name=""/>
        <dsp:cNvSpPr/>
      </dsp:nvSpPr>
      <dsp:spPr>
        <a:xfrm>
          <a:off x="0" y="280385"/>
          <a:ext cx="6759713" cy="695565"/>
        </a:xfrm>
        <a:prstGeom prst="roundRect">
          <a:avLst/>
        </a:prstGeom>
        <a:solidFill>
          <a:schemeClr val="lt1">
            <a:hueOff val="0"/>
            <a:satOff val="0"/>
            <a:lumOff val="0"/>
            <a:alphaOff val="0"/>
          </a:schemeClr>
        </a:solidFill>
        <a:ln w="12700"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tr-TR" sz="2900" kern="1200" dirty="0"/>
            <a:t>Bağıl değerlendirme (Çan eğrisi)</a:t>
          </a:r>
        </a:p>
      </dsp:txBody>
      <dsp:txXfrm>
        <a:off x="33955" y="314340"/>
        <a:ext cx="6691803" cy="627655"/>
      </dsp:txXfrm>
    </dsp:sp>
    <dsp:sp modelId="{4D85A827-F97D-4A67-A47A-37E09B9FD26E}">
      <dsp:nvSpPr>
        <dsp:cNvPr id="0" name=""/>
        <dsp:cNvSpPr/>
      </dsp:nvSpPr>
      <dsp:spPr>
        <a:xfrm>
          <a:off x="0" y="1059470"/>
          <a:ext cx="6759713" cy="695565"/>
        </a:xfrm>
        <a:prstGeom prst="roundRect">
          <a:avLst/>
        </a:prstGeom>
        <a:solidFill>
          <a:schemeClr val="lt1">
            <a:hueOff val="0"/>
            <a:satOff val="0"/>
            <a:lumOff val="0"/>
            <a:alphaOff val="0"/>
          </a:schemeClr>
        </a:solidFill>
        <a:ln w="12700"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tr-TR" sz="2900" kern="1200" dirty="0"/>
            <a:t>Her ders için ayrı değerlendirme yapılır</a:t>
          </a:r>
        </a:p>
      </dsp:txBody>
      <dsp:txXfrm>
        <a:off x="33955" y="1093425"/>
        <a:ext cx="6691803" cy="627655"/>
      </dsp:txXfrm>
    </dsp:sp>
    <dsp:sp modelId="{1865AEBC-6242-45F1-8694-73E1F38BA1CA}">
      <dsp:nvSpPr>
        <dsp:cNvPr id="0" name=""/>
        <dsp:cNvSpPr/>
      </dsp:nvSpPr>
      <dsp:spPr>
        <a:xfrm>
          <a:off x="0" y="1838555"/>
          <a:ext cx="6759713" cy="695565"/>
        </a:xfrm>
        <a:prstGeom prst="roundRect">
          <a:avLst/>
        </a:prstGeom>
        <a:solidFill>
          <a:schemeClr val="lt1">
            <a:hueOff val="0"/>
            <a:satOff val="0"/>
            <a:lumOff val="0"/>
            <a:alphaOff val="0"/>
          </a:schemeClr>
        </a:solidFill>
        <a:ln w="12700"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tr-TR" sz="2900" kern="1200" dirty="0"/>
            <a:t>Değerlendirme notu 35 altında ise kesin FF</a:t>
          </a:r>
        </a:p>
      </dsp:txBody>
      <dsp:txXfrm>
        <a:off x="33955" y="1872510"/>
        <a:ext cx="6691803" cy="627655"/>
      </dsp:txXfrm>
    </dsp:sp>
    <dsp:sp modelId="{9A928C3B-DC2E-45C1-948F-034F68611E3D}">
      <dsp:nvSpPr>
        <dsp:cNvPr id="0" name=""/>
        <dsp:cNvSpPr/>
      </dsp:nvSpPr>
      <dsp:spPr>
        <a:xfrm>
          <a:off x="0" y="2617640"/>
          <a:ext cx="6759713" cy="695565"/>
        </a:xfrm>
        <a:prstGeom prst="roundRect">
          <a:avLst/>
        </a:prstGeom>
        <a:solidFill>
          <a:schemeClr val="lt1">
            <a:hueOff val="0"/>
            <a:satOff val="0"/>
            <a:lumOff val="0"/>
            <a:alphaOff val="0"/>
          </a:schemeClr>
        </a:solidFill>
        <a:ln w="12700"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tr-TR" sz="2900" kern="1200" dirty="0"/>
            <a:t>Kredisiz dersler YT veya YZ</a:t>
          </a:r>
        </a:p>
      </dsp:txBody>
      <dsp:txXfrm>
        <a:off x="33955" y="2651595"/>
        <a:ext cx="6691803" cy="62765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08E20-0BC1-4CA5-8B1B-64096F39FB38}">
      <dsp:nvSpPr>
        <dsp:cNvPr id="0" name=""/>
        <dsp:cNvSpPr/>
      </dsp:nvSpPr>
      <dsp:spPr>
        <a:xfrm>
          <a:off x="0" y="1754"/>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F5BCB4-1762-44FC-ACCE-A00B28AFA382}">
      <dsp:nvSpPr>
        <dsp:cNvPr id="0" name=""/>
        <dsp:cNvSpPr/>
      </dsp:nvSpPr>
      <dsp:spPr>
        <a:xfrm>
          <a:off x="0" y="1754"/>
          <a:ext cx="10178321" cy="1196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tr-TR" sz="2800" kern="1200" dirty="0"/>
            <a:t>Yalnızca ara sınav (vize) ve final sınavları için mazeret sınavları yapılmaktadır</a:t>
          </a:r>
        </a:p>
      </dsp:txBody>
      <dsp:txXfrm>
        <a:off x="0" y="1754"/>
        <a:ext cx="10178321" cy="1196693"/>
      </dsp:txXfrm>
    </dsp:sp>
    <dsp:sp modelId="{0D75425B-9334-4A24-BC54-2B47D1807C79}">
      <dsp:nvSpPr>
        <dsp:cNvPr id="0" name=""/>
        <dsp:cNvSpPr/>
      </dsp:nvSpPr>
      <dsp:spPr>
        <a:xfrm>
          <a:off x="0" y="1198448"/>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EBDFBF-F935-477D-ADF6-A28000CA0325}">
      <dsp:nvSpPr>
        <dsp:cNvPr id="0" name=""/>
        <dsp:cNvSpPr/>
      </dsp:nvSpPr>
      <dsp:spPr>
        <a:xfrm>
          <a:off x="0" y="1198448"/>
          <a:ext cx="10178321" cy="1196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tr-TR" sz="2800" kern="1200" dirty="0"/>
            <a:t>Mazeret sınavına girmek isteyen öğrenci sağlık raporunu, rapor süresi bitişini takip eden 2 iş günü içinde dekanlığa şahsen teslim etmelidir</a:t>
          </a:r>
        </a:p>
      </dsp:txBody>
      <dsp:txXfrm>
        <a:off x="0" y="1198448"/>
        <a:ext cx="10178321" cy="1196693"/>
      </dsp:txXfrm>
    </dsp:sp>
    <dsp:sp modelId="{6E004DA8-A221-44A6-B7DD-55A523EAFF6B}">
      <dsp:nvSpPr>
        <dsp:cNvPr id="0" name=""/>
        <dsp:cNvSpPr/>
      </dsp:nvSpPr>
      <dsp:spPr>
        <a:xfrm>
          <a:off x="0" y="2395142"/>
          <a:ext cx="10178321" cy="0"/>
        </a:xfrm>
        <a:prstGeom prst="lin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B432BE-F7E0-4DE2-841D-8A57E866132C}">
      <dsp:nvSpPr>
        <dsp:cNvPr id="0" name=""/>
        <dsp:cNvSpPr/>
      </dsp:nvSpPr>
      <dsp:spPr>
        <a:xfrm>
          <a:off x="0" y="2395142"/>
          <a:ext cx="10178321" cy="1196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tr-TR" sz="2800" kern="1200" dirty="0"/>
            <a:t>Mazeret sınavları sınavlardan sonraki hafta yapılmaktadır.</a:t>
          </a:r>
        </a:p>
      </dsp:txBody>
      <dsp:txXfrm>
        <a:off x="0" y="2395142"/>
        <a:ext cx="10178321" cy="119669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A4B7E-567D-40C6-8453-E3A37AC172D8}">
      <dsp:nvSpPr>
        <dsp:cNvPr id="0" name=""/>
        <dsp:cNvSpPr/>
      </dsp:nvSpPr>
      <dsp:spPr>
        <a:xfrm>
          <a:off x="0" y="0"/>
          <a:ext cx="3593591" cy="3593591"/>
        </a:xfrm>
        <a:prstGeom prst="pie">
          <a:avLst>
            <a:gd name="adj1" fmla="val 5400000"/>
            <a:gd name="adj2" fmla="val 1620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E1F958-059A-416A-AD28-DAFE173EDC87}">
      <dsp:nvSpPr>
        <dsp:cNvPr id="0" name=""/>
        <dsp:cNvSpPr/>
      </dsp:nvSpPr>
      <dsp:spPr>
        <a:xfrm>
          <a:off x="1796795" y="0"/>
          <a:ext cx="8381526" cy="3593591"/>
        </a:xfrm>
        <a:prstGeom prst="rect">
          <a:avLst/>
        </a:prstGeom>
        <a:solidFill>
          <a:schemeClr val="dk2">
            <a:alpha val="90000"/>
            <a:tint val="40000"/>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tr-TR" sz="1800" kern="1200"/>
            <a:t>Yaz okulunda ders alınması isteğe tabidir</a:t>
          </a:r>
        </a:p>
      </dsp:txBody>
      <dsp:txXfrm>
        <a:off x="1796795" y="0"/>
        <a:ext cx="8381526" cy="574974"/>
      </dsp:txXfrm>
    </dsp:sp>
    <dsp:sp modelId="{DF2685B3-059B-4D1A-8C41-A89C9F62E70C}">
      <dsp:nvSpPr>
        <dsp:cNvPr id="0" name=""/>
        <dsp:cNvSpPr/>
      </dsp:nvSpPr>
      <dsp:spPr>
        <a:xfrm>
          <a:off x="377327" y="574974"/>
          <a:ext cx="2838936" cy="2838936"/>
        </a:xfrm>
        <a:prstGeom prst="pie">
          <a:avLst>
            <a:gd name="adj1" fmla="val 5400000"/>
            <a:gd name="adj2" fmla="val 1620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69B249-3DE4-417D-9459-64F270E0D281}">
      <dsp:nvSpPr>
        <dsp:cNvPr id="0" name=""/>
        <dsp:cNvSpPr/>
      </dsp:nvSpPr>
      <dsp:spPr>
        <a:xfrm>
          <a:off x="1796795" y="574974"/>
          <a:ext cx="8381526" cy="2838936"/>
        </a:xfrm>
        <a:prstGeom prst="rect">
          <a:avLst/>
        </a:prstGeom>
        <a:solidFill>
          <a:schemeClr val="dk2">
            <a:alpha val="90000"/>
            <a:tint val="40000"/>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tr-TR" sz="1800" kern="1200"/>
            <a:t>En fazla 12 kredi ders alınabilir</a:t>
          </a:r>
        </a:p>
      </dsp:txBody>
      <dsp:txXfrm>
        <a:off x="1796795" y="574974"/>
        <a:ext cx="8381526" cy="574974"/>
      </dsp:txXfrm>
    </dsp:sp>
    <dsp:sp modelId="{751FC575-2468-49A0-85AC-4C9A7947150D}">
      <dsp:nvSpPr>
        <dsp:cNvPr id="0" name=""/>
        <dsp:cNvSpPr/>
      </dsp:nvSpPr>
      <dsp:spPr>
        <a:xfrm>
          <a:off x="754654" y="1149949"/>
          <a:ext cx="2084282" cy="2084282"/>
        </a:xfrm>
        <a:prstGeom prst="pie">
          <a:avLst>
            <a:gd name="adj1" fmla="val 5400000"/>
            <a:gd name="adj2" fmla="val 1620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E66EBE-DC4B-44CC-B91F-F651D75832BB}">
      <dsp:nvSpPr>
        <dsp:cNvPr id="0" name=""/>
        <dsp:cNvSpPr/>
      </dsp:nvSpPr>
      <dsp:spPr>
        <a:xfrm>
          <a:off x="1796795" y="1149949"/>
          <a:ext cx="8381526" cy="2084282"/>
        </a:xfrm>
        <a:prstGeom prst="rect">
          <a:avLst/>
        </a:prstGeom>
        <a:solidFill>
          <a:schemeClr val="dk2">
            <a:alpha val="90000"/>
            <a:tint val="40000"/>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tr-TR" sz="1800" kern="1200" dirty="0"/>
            <a:t>Kredi başına ücret ödemesi yapılır</a:t>
          </a:r>
        </a:p>
      </dsp:txBody>
      <dsp:txXfrm>
        <a:off x="1796795" y="1149949"/>
        <a:ext cx="8381526" cy="574974"/>
      </dsp:txXfrm>
    </dsp:sp>
    <dsp:sp modelId="{A86C40F9-EEC2-4A38-907B-06269931B771}">
      <dsp:nvSpPr>
        <dsp:cNvPr id="0" name=""/>
        <dsp:cNvSpPr/>
      </dsp:nvSpPr>
      <dsp:spPr>
        <a:xfrm>
          <a:off x="1131981" y="1724923"/>
          <a:ext cx="1329628" cy="1329628"/>
        </a:xfrm>
        <a:prstGeom prst="pie">
          <a:avLst>
            <a:gd name="adj1" fmla="val 5400000"/>
            <a:gd name="adj2" fmla="val 1620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D81F17-1BD8-497B-BC06-56E3DAF40E38}">
      <dsp:nvSpPr>
        <dsp:cNvPr id="0" name=""/>
        <dsp:cNvSpPr/>
      </dsp:nvSpPr>
      <dsp:spPr>
        <a:xfrm>
          <a:off x="1796795" y="1724923"/>
          <a:ext cx="8381526" cy="1329628"/>
        </a:xfrm>
        <a:prstGeom prst="rect">
          <a:avLst/>
        </a:prstGeom>
        <a:solidFill>
          <a:schemeClr val="dk2">
            <a:alpha val="90000"/>
            <a:tint val="40000"/>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tr-TR" sz="1800" kern="1200" dirty="0"/>
            <a:t>Derslerin açılması öğretim üyelerinin inisiyatifindedir</a:t>
          </a:r>
        </a:p>
      </dsp:txBody>
      <dsp:txXfrm>
        <a:off x="1796795" y="1724923"/>
        <a:ext cx="8381526" cy="574974"/>
      </dsp:txXfrm>
    </dsp:sp>
    <dsp:sp modelId="{3FD3B083-5464-43C2-BB97-3A9A55419479}">
      <dsp:nvSpPr>
        <dsp:cNvPr id="0" name=""/>
        <dsp:cNvSpPr/>
      </dsp:nvSpPr>
      <dsp:spPr>
        <a:xfrm>
          <a:off x="1509308" y="2299898"/>
          <a:ext cx="574974" cy="574974"/>
        </a:xfrm>
        <a:prstGeom prst="pie">
          <a:avLst>
            <a:gd name="adj1" fmla="val 5400000"/>
            <a:gd name="adj2" fmla="val 1620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F20E19-AC3D-4F57-8339-4FBE7D9755E2}">
      <dsp:nvSpPr>
        <dsp:cNvPr id="0" name=""/>
        <dsp:cNvSpPr/>
      </dsp:nvSpPr>
      <dsp:spPr>
        <a:xfrm>
          <a:off x="1796795" y="2299898"/>
          <a:ext cx="8381526" cy="574974"/>
        </a:xfrm>
        <a:prstGeom prst="rect">
          <a:avLst/>
        </a:prstGeom>
        <a:solidFill>
          <a:schemeClr val="dk2">
            <a:alpha val="90000"/>
            <a:tint val="40000"/>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tr-TR" sz="1800" kern="1200" dirty="0"/>
            <a:t>Üniversitemizde açılmayan dersler, -onay almak koşuluyla- diğer üniversitelerden alınabilir</a:t>
          </a:r>
        </a:p>
      </dsp:txBody>
      <dsp:txXfrm>
        <a:off x="1796795" y="2299898"/>
        <a:ext cx="8381526" cy="57497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EAE88-9411-4DFA-934E-0089042AB8BD}">
      <dsp:nvSpPr>
        <dsp:cNvPr id="0" name=""/>
        <dsp:cNvSpPr/>
      </dsp:nvSpPr>
      <dsp:spPr>
        <a:xfrm>
          <a:off x="6245" y="526157"/>
          <a:ext cx="2214688" cy="1653218"/>
        </a:xfrm>
        <a:prstGeom prst="round2SameRect">
          <a:avLst>
            <a:gd name="adj1" fmla="val 8000"/>
            <a:gd name="adj2" fmla="val 0"/>
          </a:avLst>
        </a:prstGeom>
        <a:solidFill>
          <a:schemeClr val="dk2">
            <a:alpha val="90000"/>
            <a:tint val="40000"/>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tr-TR" sz="1800" kern="1200" dirty="0" err="1"/>
            <a:t>Erasmus</a:t>
          </a:r>
          <a:r>
            <a:rPr lang="tr-TR" sz="1800" kern="1200" dirty="0"/>
            <a:t>+</a:t>
          </a:r>
        </a:p>
        <a:p>
          <a:pPr marL="171450" lvl="1" indent="-171450" algn="l" defTabSz="800100" rtl="0">
            <a:lnSpc>
              <a:spcPct val="90000"/>
            </a:lnSpc>
            <a:spcBef>
              <a:spcPct val="0"/>
            </a:spcBef>
            <a:spcAft>
              <a:spcPct val="15000"/>
            </a:spcAft>
            <a:buChar char="•"/>
          </a:pPr>
          <a:r>
            <a:rPr lang="tr-TR" sz="1800" kern="1200"/>
            <a:t>Farabi</a:t>
          </a:r>
        </a:p>
        <a:p>
          <a:pPr marL="171450" lvl="1" indent="-171450" algn="l" defTabSz="800100" rtl="0">
            <a:lnSpc>
              <a:spcPct val="90000"/>
            </a:lnSpc>
            <a:spcBef>
              <a:spcPct val="0"/>
            </a:spcBef>
            <a:spcAft>
              <a:spcPct val="15000"/>
            </a:spcAft>
            <a:buChar char="•"/>
          </a:pPr>
          <a:r>
            <a:rPr lang="tr-TR" sz="1800" kern="1200"/>
            <a:t>Mevlana</a:t>
          </a:r>
        </a:p>
      </dsp:txBody>
      <dsp:txXfrm>
        <a:off x="44982" y="564894"/>
        <a:ext cx="2137214" cy="1614481"/>
      </dsp:txXfrm>
    </dsp:sp>
    <dsp:sp modelId="{4BC668C9-7463-4E55-AF46-3EB6A5315A88}">
      <dsp:nvSpPr>
        <dsp:cNvPr id="0" name=""/>
        <dsp:cNvSpPr/>
      </dsp:nvSpPr>
      <dsp:spPr>
        <a:xfrm>
          <a:off x="6245" y="2179375"/>
          <a:ext cx="2214688" cy="710883"/>
        </a:xfrm>
        <a:prstGeom prst="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rtl="0">
            <a:lnSpc>
              <a:spcPct val="90000"/>
            </a:lnSpc>
            <a:spcBef>
              <a:spcPct val="0"/>
            </a:spcBef>
            <a:spcAft>
              <a:spcPct val="35000"/>
            </a:spcAft>
            <a:buNone/>
          </a:pPr>
          <a:r>
            <a:rPr lang="tr-TR" sz="2400" kern="1200"/>
            <a:t>Değişim Programları</a:t>
          </a:r>
        </a:p>
      </dsp:txBody>
      <dsp:txXfrm>
        <a:off x="6245" y="2179375"/>
        <a:ext cx="1559639" cy="710883"/>
      </dsp:txXfrm>
    </dsp:sp>
    <dsp:sp modelId="{5469C447-2F52-45C5-80EA-A4D31AEA47DC}">
      <dsp:nvSpPr>
        <dsp:cNvPr id="0" name=""/>
        <dsp:cNvSpPr/>
      </dsp:nvSpPr>
      <dsp:spPr>
        <a:xfrm>
          <a:off x="1628535" y="2292292"/>
          <a:ext cx="775140" cy="77514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2000" r="-52000"/>
          </a:stretch>
        </a:blipFill>
        <a:ln w="12700" cap="flat" cmpd="sng" algn="in">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50EE6E-EB1F-4187-AB9D-C88EEBFC4E68}">
      <dsp:nvSpPr>
        <dsp:cNvPr id="0" name=""/>
        <dsp:cNvSpPr/>
      </dsp:nvSpPr>
      <dsp:spPr>
        <a:xfrm>
          <a:off x="2595712" y="526157"/>
          <a:ext cx="2214688" cy="1653218"/>
        </a:xfrm>
        <a:prstGeom prst="round2SameRect">
          <a:avLst>
            <a:gd name="adj1" fmla="val 8000"/>
            <a:gd name="adj2" fmla="val 0"/>
          </a:avLst>
        </a:prstGeom>
        <a:solidFill>
          <a:schemeClr val="dk2">
            <a:alpha val="90000"/>
            <a:tint val="40000"/>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tr-TR" sz="1800" kern="1200" dirty="0"/>
            <a:t>Çift </a:t>
          </a:r>
          <a:r>
            <a:rPr lang="tr-TR" sz="1800" kern="1200" dirty="0" err="1"/>
            <a:t>Anadal</a:t>
          </a:r>
          <a:endParaRPr lang="tr-TR" sz="1800" kern="1200" dirty="0"/>
        </a:p>
        <a:p>
          <a:pPr marL="171450" lvl="1" indent="-171450" algn="l" defTabSz="800100" rtl="0">
            <a:lnSpc>
              <a:spcPct val="90000"/>
            </a:lnSpc>
            <a:spcBef>
              <a:spcPct val="0"/>
            </a:spcBef>
            <a:spcAft>
              <a:spcPct val="15000"/>
            </a:spcAft>
            <a:buChar char="•"/>
          </a:pPr>
          <a:r>
            <a:rPr lang="tr-TR" sz="1800" kern="1200" dirty="0" err="1"/>
            <a:t>Yandal</a:t>
          </a:r>
          <a:endParaRPr lang="tr-TR" sz="1800" kern="1200" dirty="0"/>
        </a:p>
      </dsp:txBody>
      <dsp:txXfrm>
        <a:off x="2634449" y="564894"/>
        <a:ext cx="2137214" cy="1614481"/>
      </dsp:txXfrm>
    </dsp:sp>
    <dsp:sp modelId="{BAE28DA8-C23B-4DA2-9FD8-2AE716690EFD}">
      <dsp:nvSpPr>
        <dsp:cNvPr id="0" name=""/>
        <dsp:cNvSpPr/>
      </dsp:nvSpPr>
      <dsp:spPr>
        <a:xfrm>
          <a:off x="2595712" y="2179375"/>
          <a:ext cx="2214688" cy="710883"/>
        </a:xfrm>
        <a:prstGeom prst="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rtl="0">
            <a:lnSpc>
              <a:spcPct val="90000"/>
            </a:lnSpc>
            <a:spcBef>
              <a:spcPct val="0"/>
            </a:spcBef>
            <a:spcAft>
              <a:spcPct val="35000"/>
            </a:spcAft>
            <a:buNone/>
          </a:pPr>
          <a:r>
            <a:rPr lang="tr-TR" sz="2400" kern="1200" dirty="0"/>
            <a:t>İkinci Program</a:t>
          </a:r>
        </a:p>
      </dsp:txBody>
      <dsp:txXfrm>
        <a:off x="2595712" y="2179375"/>
        <a:ext cx="1559639" cy="710883"/>
      </dsp:txXfrm>
    </dsp:sp>
    <dsp:sp modelId="{5987B0E8-6B93-49BC-8422-43424762599C}">
      <dsp:nvSpPr>
        <dsp:cNvPr id="0" name=""/>
        <dsp:cNvSpPr/>
      </dsp:nvSpPr>
      <dsp:spPr>
        <a:xfrm>
          <a:off x="4218001" y="2292292"/>
          <a:ext cx="775140" cy="77514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a:ln w="12700" cap="flat" cmpd="sng" algn="in">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74E4F5-0F5E-4B40-9D98-5323A95D110C}">
      <dsp:nvSpPr>
        <dsp:cNvPr id="0" name=""/>
        <dsp:cNvSpPr/>
      </dsp:nvSpPr>
      <dsp:spPr>
        <a:xfrm>
          <a:off x="5185179" y="526157"/>
          <a:ext cx="2214688" cy="1653218"/>
        </a:xfrm>
        <a:prstGeom prst="round2SameRect">
          <a:avLst>
            <a:gd name="adj1" fmla="val 8000"/>
            <a:gd name="adj2" fmla="val 0"/>
          </a:avLst>
        </a:prstGeom>
        <a:solidFill>
          <a:schemeClr val="dk2">
            <a:alpha val="90000"/>
            <a:tint val="40000"/>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F8B53F-E1FB-42ED-9F4A-C6DD611FD165}">
      <dsp:nvSpPr>
        <dsp:cNvPr id="0" name=""/>
        <dsp:cNvSpPr/>
      </dsp:nvSpPr>
      <dsp:spPr>
        <a:xfrm>
          <a:off x="5185179" y="2179375"/>
          <a:ext cx="2214688" cy="710883"/>
        </a:xfrm>
        <a:prstGeom prst="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rtl="0">
            <a:lnSpc>
              <a:spcPct val="90000"/>
            </a:lnSpc>
            <a:spcBef>
              <a:spcPct val="0"/>
            </a:spcBef>
            <a:spcAft>
              <a:spcPct val="35000"/>
            </a:spcAft>
            <a:buNone/>
          </a:pPr>
          <a:r>
            <a:rPr lang="tr-TR" sz="2400" kern="1200" dirty="0"/>
            <a:t>Kulüpler</a:t>
          </a:r>
        </a:p>
      </dsp:txBody>
      <dsp:txXfrm>
        <a:off x="5185179" y="2179375"/>
        <a:ext cx="1559639" cy="710883"/>
      </dsp:txXfrm>
    </dsp:sp>
    <dsp:sp modelId="{3169F81D-0DA1-4130-BD6A-EED910B7FD30}">
      <dsp:nvSpPr>
        <dsp:cNvPr id="0" name=""/>
        <dsp:cNvSpPr/>
      </dsp:nvSpPr>
      <dsp:spPr>
        <a:xfrm>
          <a:off x="6807468" y="2292292"/>
          <a:ext cx="775140" cy="77514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in">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11FD72-F0F6-4D8C-8DC2-51E71DC3FC3C}">
      <dsp:nvSpPr>
        <dsp:cNvPr id="0" name=""/>
        <dsp:cNvSpPr/>
      </dsp:nvSpPr>
      <dsp:spPr>
        <a:xfrm>
          <a:off x="7774646" y="526157"/>
          <a:ext cx="2214688" cy="1653218"/>
        </a:xfrm>
        <a:prstGeom prst="round2SameRect">
          <a:avLst>
            <a:gd name="adj1" fmla="val 8000"/>
            <a:gd name="adj2" fmla="val 0"/>
          </a:avLst>
        </a:prstGeom>
        <a:solidFill>
          <a:schemeClr val="dk2">
            <a:alpha val="90000"/>
            <a:tint val="40000"/>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tr-TR" sz="1800" kern="1200" dirty="0"/>
            <a:t>Fakülte Takımları</a:t>
          </a:r>
        </a:p>
        <a:p>
          <a:pPr marL="342900" lvl="2" indent="-171450" algn="l" defTabSz="800100" rtl="0">
            <a:lnSpc>
              <a:spcPct val="90000"/>
            </a:lnSpc>
            <a:spcBef>
              <a:spcPct val="0"/>
            </a:spcBef>
            <a:spcAft>
              <a:spcPct val="15000"/>
            </a:spcAft>
            <a:buChar char="•"/>
          </a:pPr>
          <a:r>
            <a:rPr lang="tr-TR" sz="1800" kern="1200" dirty="0"/>
            <a:t>Futbol</a:t>
          </a:r>
        </a:p>
        <a:p>
          <a:pPr marL="342900" lvl="2" indent="-171450" algn="l" defTabSz="800100" rtl="0">
            <a:lnSpc>
              <a:spcPct val="90000"/>
            </a:lnSpc>
            <a:spcBef>
              <a:spcPct val="0"/>
            </a:spcBef>
            <a:spcAft>
              <a:spcPct val="15000"/>
            </a:spcAft>
            <a:buChar char="•"/>
          </a:pPr>
          <a:r>
            <a:rPr lang="tr-TR" sz="1800" kern="1200" dirty="0"/>
            <a:t>Voleybol</a:t>
          </a:r>
        </a:p>
        <a:p>
          <a:pPr marL="342900" lvl="2" indent="-171450" algn="l" defTabSz="800100" rtl="0">
            <a:lnSpc>
              <a:spcPct val="90000"/>
            </a:lnSpc>
            <a:spcBef>
              <a:spcPct val="0"/>
            </a:spcBef>
            <a:spcAft>
              <a:spcPct val="15000"/>
            </a:spcAft>
            <a:buChar char="•"/>
          </a:pPr>
          <a:r>
            <a:rPr lang="tr-TR" sz="1800" kern="1200" dirty="0"/>
            <a:t>Basketbol</a:t>
          </a:r>
        </a:p>
        <a:p>
          <a:pPr marL="171450" lvl="1" indent="-171450" algn="l" defTabSz="800100" rtl="0">
            <a:lnSpc>
              <a:spcPct val="90000"/>
            </a:lnSpc>
            <a:spcBef>
              <a:spcPct val="0"/>
            </a:spcBef>
            <a:spcAft>
              <a:spcPct val="15000"/>
            </a:spcAft>
            <a:buChar char="•"/>
          </a:pPr>
          <a:r>
            <a:rPr lang="tr-TR" sz="1800" kern="1200" dirty="0"/>
            <a:t>Üniversite Seçmeleri</a:t>
          </a:r>
        </a:p>
      </dsp:txBody>
      <dsp:txXfrm>
        <a:off x="7813383" y="564894"/>
        <a:ext cx="2137214" cy="1614481"/>
      </dsp:txXfrm>
    </dsp:sp>
    <dsp:sp modelId="{BFE4E27D-B84E-41DB-ABC0-1A26CFEC1F4A}">
      <dsp:nvSpPr>
        <dsp:cNvPr id="0" name=""/>
        <dsp:cNvSpPr/>
      </dsp:nvSpPr>
      <dsp:spPr>
        <a:xfrm>
          <a:off x="7774646" y="2179375"/>
          <a:ext cx="2214688" cy="710883"/>
        </a:xfrm>
        <a:prstGeom prst="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rtl="0">
            <a:lnSpc>
              <a:spcPct val="90000"/>
            </a:lnSpc>
            <a:spcBef>
              <a:spcPct val="0"/>
            </a:spcBef>
            <a:spcAft>
              <a:spcPct val="35000"/>
            </a:spcAft>
            <a:buNone/>
          </a:pPr>
          <a:r>
            <a:rPr lang="tr-TR" sz="2400" kern="1200" dirty="0"/>
            <a:t>Sportif Faaliyetler</a:t>
          </a:r>
        </a:p>
      </dsp:txBody>
      <dsp:txXfrm>
        <a:off x="7774646" y="2179375"/>
        <a:ext cx="1559639" cy="710883"/>
      </dsp:txXfrm>
    </dsp:sp>
    <dsp:sp modelId="{0D64DD45-CD8B-469F-9E28-C73613F59ABB}">
      <dsp:nvSpPr>
        <dsp:cNvPr id="0" name=""/>
        <dsp:cNvSpPr/>
      </dsp:nvSpPr>
      <dsp:spPr>
        <a:xfrm>
          <a:off x="9396935" y="2292292"/>
          <a:ext cx="775140" cy="77514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in">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1232E-D911-4A27-8E92-4DE770CD3FA1}">
      <dsp:nvSpPr>
        <dsp:cNvPr id="0" name=""/>
        <dsp:cNvSpPr/>
      </dsp:nvSpPr>
      <dsp:spPr>
        <a:xfrm>
          <a:off x="667952" y="679"/>
          <a:ext cx="2763255" cy="1657953"/>
        </a:xfrm>
        <a:prstGeom prst="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kern="1200" dirty="0" err="1"/>
            <a:t>Erasmus</a:t>
          </a:r>
          <a:r>
            <a:rPr lang="tr-TR" sz="1800" kern="1200" dirty="0"/>
            <a:t>+: Bir öğrencinin öğreniminin bir bölümünü ikili </a:t>
          </a:r>
          <a:r>
            <a:rPr lang="tr-TR" sz="1800" kern="1200"/>
            <a:t>anlaşma ile ortak olunan Avrupa’daki bir üniversitede gerçekleştirmesidir.</a:t>
          </a:r>
        </a:p>
      </dsp:txBody>
      <dsp:txXfrm>
        <a:off x="667952" y="679"/>
        <a:ext cx="2763255" cy="1657953"/>
      </dsp:txXfrm>
    </dsp:sp>
    <dsp:sp modelId="{28CB49B4-AEE1-4FC7-9C31-8BA8D1C39C33}">
      <dsp:nvSpPr>
        <dsp:cNvPr id="0" name=""/>
        <dsp:cNvSpPr/>
      </dsp:nvSpPr>
      <dsp:spPr>
        <a:xfrm>
          <a:off x="3707533" y="679"/>
          <a:ext cx="2763255" cy="1657953"/>
        </a:xfrm>
        <a:prstGeom prst="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kern="1200"/>
            <a:t>Başvuru Koşulları:</a:t>
          </a:r>
        </a:p>
        <a:p>
          <a:pPr marL="114300" lvl="1" indent="-114300" algn="l" defTabSz="622300" rtl="0">
            <a:lnSpc>
              <a:spcPct val="90000"/>
            </a:lnSpc>
            <a:spcBef>
              <a:spcPct val="0"/>
            </a:spcBef>
            <a:spcAft>
              <a:spcPct val="15000"/>
            </a:spcAft>
            <a:buChar char="•"/>
          </a:pPr>
          <a:r>
            <a:rPr lang="tr-TR" sz="1400" kern="1200"/>
            <a:t>En az 2. sınıfta olmak</a:t>
          </a:r>
        </a:p>
        <a:p>
          <a:pPr marL="114300" lvl="1" indent="-114300" algn="l" defTabSz="622300" rtl="0">
            <a:lnSpc>
              <a:spcPct val="90000"/>
            </a:lnSpc>
            <a:spcBef>
              <a:spcPct val="0"/>
            </a:spcBef>
            <a:spcAft>
              <a:spcPct val="15000"/>
            </a:spcAft>
            <a:buChar char="•"/>
          </a:pPr>
          <a:r>
            <a:rPr lang="tr-TR" sz="1400" kern="1200"/>
            <a:t>GNO 2,20 ve üzeri olması</a:t>
          </a:r>
        </a:p>
        <a:p>
          <a:pPr marL="114300" lvl="1" indent="-114300" algn="l" defTabSz="622300" rtl="0">
            <a:lnSpc>
              <a:spcPct val="90000"/>
            </a:lnSpc>
            <a:spcBef>
              <a:spcPct val="0"/>
            </a:spcBef>
            <a:spcAft>
              <a:spcPct val="15000"/>
            </a:spcAft>
            <a:buChar char="•"/>
          </a:pPr>
          <a:r>
            <a:rPr lang="tr-TR" sz="1400" kern="1200"/>
            <a:t>İngilizce gramer bilgisine, konuşma ve anlama becerisine sahip olmak</a:t>
          </a:r>
        </a:p>
      </dsp:txBody>
      <dsp:txXfrm>
        <a:off x="3707533" y="679"/>
        <a:ext cx="2763255" cy="1657953"/>
      </dsp:txXfrm>
    </dsp:sp>
    <dsp:sp modelId="{FD0C8183-B9F7-4779-97C3-B7008B8355C1}">
      <dsp:nvSpPr>
        <dsp:cNvPr id="0" name=""/>
        <dsp:cNvSpPr/>
      </dsp:nvSpPr>
      <dsp:spPr>
        <a:xfrm>
          <a:off x="6747114" y="679"/>
          <a:ext cx="2763255" cy="1657953"/>
        </a:xfrm>
        <a:prstGeom prst="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kern="1200"/>
            <a:t>Genellikle her yıl Aralık ayı sonuna kadar dil sınavı başvuruları yapılır</a:t>
          </a:r>
        </a:p>
      </dsp:txBody>
      <dsp:txXfrm>
        <a:off x="6747114" y="679"/>
        <a:ext cx="2763255" cy="1657953"/>
      </dsp:txXfrm>
    </dsp:sp>
    <dsp:sp modelId="{45938A27-B1E2-46F9-8C37-126E6C468A78}">
      <dsp:nvSpPr>
        <dsp:cNvPr id="0" name=""/>
        <dsp:cNvSpPr/>
      </dsp:nvSpPr>
      <dsp:spPr>
        <a:xfrm>
          <a:off x="2187742" y="1934958"/>
          <a:ext cx="2763255" cy="1657953"/>
        </a:xfrm>
        <a:prstGeom prst="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kern="1200"/>
            <a:t>Değerlendirme sonuçları: %50 GNO + %50 Dil puanı</a:t>
          </a:r>
        </a:p>
      </dsp:txBody>
      <dsp:txXfrm>
        <a:off x="2187742" y="1934958"/>
        <a:ext cx="2763255" cy="1657953"/>
      </dsp:txXfrm>
    </dsp:sp>
    <dsp:sp modelId="{A06815A7-C41F-40F5-85EE-26FA55F3BBCE}">
      <dsp:nvSpPr>
        <dsp:cNvPr id="0" name=""/>
        <dsp:cNvSpPr/>
      </dsp:nvSpPr>
      <dsp:spPr>
        <a:xfrm>
          <a:off x="5227323" y="1934958"/>
          <a:ext cx="2763255" cy="1657953"/>
        </a:xfrm>
        <a:prstGeom prst="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kern="1200"/>
            <a:t>Daha fazla bilgi için lütfen Erasmus Bölüm Koordinatörü Öğr. Gör. Dr. Ömer KARA’ya başvurunuz.</a:t>
          </a:r>
        </a:p>
      </dsp:txBody>
      <dsp:txXfrm>
        <a:off x="5227323" y="1934958"/>
        <a:ext cx="2763255" cy="165795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133AE-2898-4BBD-95DF-68C6B57E2A04}">
      <dsp:nvSpPr>
        <dsp:cNvPr id="0" name=""/>
        <dsp:cNvSpPr/>
      </dsp:nvSpPr>
      <dsp:spPr>
        <a:xfrm>
          <a:off x="238305" y="182"/>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nl-NL" sz="1600" b="0" kern="1200" dirty="0"/>
            <a:t>Prof. Dr. Assen Zlatarov University</a:t>
          </a:r>
          <a:r>
            <a:rPr lang="tr-TR" sz="1600" b="0" kern="1200" dirty="0"/>
            <a:t> – Bulgaristan</a:t>
          </a:r>
        </a:p>
      </dsp:txBody>
      <dsp:txXfrm>
        <a:off x="238305" y="182"/>
        <a:ext cx="1796612" cy="1077967"/>
      </dsp:txXfrm>
    </dsp:sp>
    <dsp:sp modelId="{7AEA9971-E4BD-4768-894F-6DE3CFBDE093}">
      <dsp:nvSpPr>
        <dsp:cNvPr id="0" name=""/>
        <dsp:cNvSpPr/>
      </dsp:nvSpPr>
      <dsp:spPr>
        <a:xfrm>
          <a:off x="2214580" y="182"/>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tr-TR" sz="1600" b="0" kern="1200" dirty="0" err="1"/>
            <a:t>Mendel</a:t>
          </a:r>
          <a:r>
            <a:rPr lang="tr-TR" sz="1600" b="0" kern="1200" dirty="0"/>
            <a:t> </a:t>
          </a:r>
          <a:r>
            <a:rPr lang="tr-TR" sz="1600" b="0" kern="1200" dirty="0" err="1"/>
            <a:t>University</a:t>
          </a:r>
          <a:r>
            <a:rPr lang="tr-TR" sz="1600" b="0" kern="1200" dirty="0"/>
            <a:t> in </a:t>
          </a:r>
          <a:r>
            <a:rPr lang="tr-TR" sz="1600" b="0" kern="1200" dirty="0" err="1"/>
            <a:t>Brno</a:t>
          </a:r>
          <a:r>
            <a:rPr lang="tr-TR" sz="1600" b="0" kern="1200" dirty="0"/>
            <a:t> – </a:t>
          </a:r>
          <a:r>
            <a:rPr lang="tr-TR" sz="1600" b="0" kern="1200" dirty="0" err="1"/>
            <a:t>Çekya</a:t>
          </a:r>
          <a:endParaRPr lang="tr-TR" sz="1600" b="0" kern="1200" dirty="0"/>
        </a:p>
      </dsp:txBody>
      <dsp:txXfrm>
        <a:off x="2214580" y="182"/>
        <a:ext cx="1796612" cy="1077967"/>
      </dsp:txXfrm>
    </dsp:sp>
    <dsp:sp modelId="{05456CC9-543D-4258-AEC4-6E1E3D54503B}">
      <dsp:nvSpPr>
        <dsp:cNvPr id="0" name=""/>
        <dsp:cNvSpPr/>
      </dsp:nvSpPr>
      <dsp:spPr>
        <a:xfrm>
          <a:off x="4190854" y="182"/>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dirty="0"/>
            <a:t>College of Entrepreneurship and Law</a:t>
          </a:r>
          <a:r>
            <a:rPr lang="tr-TR" sz="1600" b="0" kern="1200" dirty="0"/>
            <a:t> – </a:t>
          </a:r>
          <a:r>
            <a:rPr lang="tr-TR" sz="1600" b="0" kern="1200" dirty="0" err="1"/>
            <a:t>Çekya</a:t>
          </a:r>
          <a:endParaRPr lang="tr-TR" sz="1600" b="0" kern="1200" dirty="0"/>
        </a:p>
      </dsp:txBody>
      <dsp:txXfrm>
        <a:off x="4190854" y="182"/>
        <a:ext cx="1796612" cy="1077967"/>
      </dsp:txXfrm>
    </dsp:sp>
    <dsp:sp modelId="{0468D93A-2DA7-492C-A26F-70C76B1F844F}">
      <dsp:nvSpPr>
        <dsp:cNvPr id="0" name=""/>
        <dsp:cNvSpPr/>
      </dsp:nvSpPr>
      <dsp:spPr>
        <a:xfrm>
          <a:off x="6167128" y="182"/>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dirty="0" err="1"/>
            <a:t>Laurea</a:t>
          </a:r>
          <a:r>
            <a:rPr lang="en-US" sz="1600" b="0" kern="1200" dirty="0"/>
            <a:t> University of Applied Sciences</a:t>
          </a:r>
          <a:r>
            <a:rPr lang="tr-TR" sz="1600" b="0" kern="1200" dirty="0"/>
            <a:t> – Finlandiya</a:t>
          </a:r>
        </a:p>
      </dsp:txBody>
      <dsp:txXfrm>
        <a:off x="6167128" y="182"/>
        <a:ext cx="1796612" cy="1077967"/>
      </dsp:txXfrm>
    </dsp:sp>
    <dsp:sp modelId="{056E964A-5839-4541-AA56-2495025A582E}">
      <dsp:nvSpPr>
        <dsp:cNvPr id="0" name=""/>
        <dsp:cNvSpPr/>
      </dsp:nvSpPr>
      <dsp:spPr>
        <a:xfrm>
          <a:off x="8143403" y="182"/>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it-IT" sz="1600" b="0" kern="1200" dirty="0"/>
            <a:t>Universita degli Studi di Napoli Parthenope</a:t>
          </a:r>
          <a:r>
            <a:rPr lang="tr-TR" sz="1600" b="0" kern="1200" dirty="0"/>
            <a:t> – İtalya</a:t>
          </a:r>
        </a:p>
      </dsp:txBody>
      <dsp:txXfrm>
        <a:off x="8143403" y="182"/>
        <a:ext cx="1796612" cy="1077967"/>
      </dsp:txXfrm>
    </dsp:sp>
    <dsp:sp modelId="{4F0F9282-EA33-410C-92EB-C640243DC85A}">
      <dsp:nvSpPr>
        <dsp:cNvPr id="0" name=""/>
        <dsp:cNvSpPr/>
      </dsp:nvSpPr>
      <dsp:spPr>
        <a:xfrm>
          <a:off x="238305" y="1257811"/>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dirty="0"/>
            <a:t>SMK University of Applied Social Sciences</a:t>
          </a:r>
          <a:r>
            <a:rPr lang="tr-TR" sz="1600" b="0" kern="1200" dirty="0"/>
            <a:t> – Litvanya</a:t>
          </a:r>
        </a:p>
      </dsp:txBody>
      <dsp:txXfrm>
        <a:off x="238305" y="1257811"/>
        <a:ext cx="1796612" cy="1077967"/>
      </dsp:txXfrm>
    </dsp:sp>
    <dsp:sp modelId="{D62F7CBE-73A1-46F8-A306-3B32A1DF1ABF}">
      <dsp:nvSpPr>
        <dsp:cNvPr id="0" name=""/>
        <dsp:cNvSpPr/>
      </dsp:nvSpPr>
      <dsp:spPr>
        <a:xfrm>
          <a:off x="2214580" y="1257811"/>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tr-TR" sz="1600" b="0" kern="1200" dirty="0"/>
            <a:t>International Balkan </a:t>
          </a:r>
          <a:r>
            <a:rPr lang="tr-TR" sz="1600" b="0" kern="1200" dirty="0" err="1"/>
            <a:t>University</a:t>
          </a:r>
          <a:r>
            <a:rPr lang="tr-TR" sz="1600" b="0" kern="1200" dirty="0"/>
            <a:t> – Makedonya</a:t>
          </a:r>
        </a:p>
      </dsp:txBody>
      <dsp:txXfrm>
        <a:off x="2214580" y="1257811"/>
        <a:ext cx="1796612" cy="1077967"/>
      </dsp:txXfrm>
    </dsp:sp>
    <dsp:sp modelId="{27899F27-1FC3-42F9-BDD3-0312B2CD88D0}">
      <dsp:nvSpPr>
        <dsp:cNvPr id="0" name=""/>
        <dsp:cNvSpPr/>
      </dsp:nvSpPr>
      <dsp:spPr>
        <a:xfrm>
          <a:off x="4190854" y="1257811"/>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tr-TR" sz="1600" b="0" kern="1200" dirty="0"/>
            <a:t>ISAG-</a:t>
          </a:r>
          <a:r>
            <a:rPr lang="tr-TR" sz="1600" b="0" kern="1200" dirty="0" err="1"/>
            <a:t>European</a:t>
          </a:r>
          <a:r>
            <a:rPr lang="tr-TR" sz="1600" b="0" kern="1200" dirty="0"/>
            <a:t> Business School – Portekiz</a:t>
          </a:r>
        </a:p>
      </dsp:txBody>
      <dsp:txXfrm>
        <a:off x="4190854" y="1257811"/>
        <a:ext cx="1796612" cy="1077967"/>
      </dsp:txXfrm>
    </dsp:sp>
    <dsp:sp modelId="{6570C10F-F029-4B1D-BBAE-EC9F924AD6CE}">
      <dsp:nvSpPr>
        <dsp:cNvPr id="0" name=""/>
        <dsp:cNvSpPr/>
      </dsp:nvSpPr>
      <dsp:spPr>
        <a:xfrm>
          <a:off x="6167128" y="1257811"/>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tr-TR" sz="1600" b="0" kern="1200" dirty="0" err="1"/>
            <a:t>Cracow</a:t>
          </a:r>
          <a:r>
            <a:rPr lang="tr-TR" sz="1600" b="0" kern="1200" dirty="0"/>
            <a:t> </a:t>
          </a:r>
          <a:r>
            <a:rPr lang="tr-TR" sz="1600" b="0" kern="1200" dirty="0" err="1"/>
            <a:t>University</a:t>
          </a:r>
          <a:r>
            <a:rPr lang="tr-TR" sz="1600" b="0" kern="1200" dirty="0"/>
            <a:t> of </a:t>
          </a:r>
          <a:r>
            <a:rPr lang="tr-TR" sz="1600" b="0" kern="1200" dirty="0" err="1"/>
            <a:t>Economics</a:t>
          </a:r>
          <a:r>
            <a:rPr lang="tr-TR" sz="1600" b="0" kern="1200" dirty="0"/>
            <a:t> – Polonya</a:t>
          </a:r>
        </a:p>
      </dsp:txBody>
      <dsp:txXfrm>
        <a:off x="6167128" y="1257811"/>
        <a:ext cx="1796612" cy="1077967"/>
      </dsp:txXfrm>
    </dsp:sp>
    <dsp:sp modelId="{7A6EF040-59EF-48DB-ACDC-92767379F0BC}">
      <dsp:nvSpPr>
        <dsp:cNvPr id="0" name=""/>
        <dsp:cNvSpPr/>
      </dsp:nvSpPr>
      <dsp:spPr>
        <a:xfrm>
          <a:off x="8143403" y="1257811"/>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tr-TR" sz="1600" b="0" kern="1200" dirty="0" err="1"/>
            <a:t>Ovidius</a:t>
          </a:r>
          <a:r>
            <a:rPr lang="tr-TR" sz="1600" b="0" kern="1200" dirty="0"/>
            <a:t> </a:t>
          </a:r>
          <a:r>
            <a:rPr lang="tr-TR" sz="1600" b="0" kern="1200" dirty="0" err="1"/>
            <a:t>University</a:t>
          </a:r>
          <a:r>
            <a:rPr lang="tr-TR" sz="1600" b="0" kern="1200" dirty="0"/>
            <a:t> of </a:t>
          </a:r>
          <a:r>
            <a:rPr lang="tr-TR" sz="1600" b="0" kern="1200" dirty="0" err="1"/>
            <a:t>Constanta</a:t>
          </a:r>
          <a:r>
            <a:rPr lang="tr-TR" sz="1600" b="0" kern="1200" dirty="0"/>
            <a:t> – Romanya</a:t>
          </a:r>
        </a:p>
      </dsp:txBody>
      <dsp:txXfrm>
        <a:off x="8143403" y="1257811"/>
        <a:ext cx="1796612" cy="1077967"/>
      </dsp:txXfrm>
    </dsp:sp>
    <dsp:sp modelId="{0F50171C-14A9-4A92-83E7-035E805152E5}">
      <dsp:nvSpPr>
        <dsp:cNvPr id="0" name=""/>
        <dsp:cNvSpPr/>
      </dsp:nvSpPr>
      <dsp:spPr>
        <a:xfrm>
          <a:off x="3202717" y="2515440"/>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dirty="0"/>
            <a:t>Constantin Brancusi University of Targu-Jiu</a:t>
          </a:r>
          <a:r>
            <a:rPr lang="tr-TR" sz="1600" b="0" kern="1200" dirty="0"/>
            <a:t> – Romanya</a:t>
          </a:r>
        </a:p>
      </dsp:txBody>
      <dsp:txXfrm>
        <a:off x="3202717" y="2515440"/>
        <a:ext cx="1796612" cy="1077967"/>
      </dsp:txXfrm>
    </dsp:sp>
    <dsp:sp modelId="{728E90BC-4F3F-4AC6-9327-41E9939913B9}">
      <dsp:nvSpPr>
        <dsp:cNvPr id="0" name=""/>
        <dsp:cNvSpPr/>
      </dsp:nvSpPr>
      <dsp:spPr>
        <a:xfrm>
          <a:off x="5178991" y="2515440"/>
          <a:ext cx="1796612" cy="1077967"/>
        </a:xfrm>
        <a:prstGeom prst="rect">
          <a:avLst/>
        </a:prstGeom>
        <a:solidFill>
          <a:schemeClr val="lt1">
            <a:hueOff val="0"/>
            <a:satOff val="0"/>
            <a:lumOff val="0"/>
            <a:alphaOff val="0"/>
          </a:schemeClr>
        </a:solidFill>
        <a:ln w="50800" cap="flat" cmpd="sng" algn="in">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dirty="0"/>
            <a:t>International School for Social and Business Studies (ISSBS)</a:t>
          </a:r>
          <a:r>
            <a:rPr lang="tr-TR" sz="1600" b="0" kern="1200" dirty="0"/>
            <a:t> - Slovenya</a:t>
          </a:r>
        </a:p>
      </dsp:txBody>
      <dsp:txXfrm>
        <a:off x="5178991" y="2515440"/>
        <a:ext cx="1796612" cy="10779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C4952-5B95-4E9C-890D-3A93B7631D6E}">
      <dsp:nvSpPr>
        <dsp:cNvPr id="0" name=""/>
        <dsp:cNvSpPr/>
      </dsp:nvSpPr>
      <dsp:spPr>
        <a:xfrm>
          <a:off x="2717220" y="1765023"/>
          <a:ext cx="1953258" cy="63544"/>
        </a:xfrm>
        <a:custGeom>
          <a:avLst/>
          <a:gdLst/>
          <a:ahLst/>
          <a:cxnLst/>
          <a:rect l="0" t="0" r="0" b="0"/>
          <a:pathLst>
            <a:path>
              <a:moveTo>
                <a:pt x="0" y="31772"/>
              </a:moveTo>
              <a:lnTo>
                <a:pt x="1953258" y="31772"/>
              </a:lnTo>
            </a:path>
          </a:pathLst>
        </a:custGeom>
        <a:noFill/>
        <a:ln w="12700" cap="flat" cmpd="sng" algn="in">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2263C9-07CD-4D6C-B5C5-761A8F16474E}">
      <dsp:nvSpPr>
        <dsp:cNvPr id="0" name=""/>
        <dsp:cNvSpPr/>
      </dsp:nvSpPr>
      <dsp:spPr>
        <a:xfrm>
          <a:off x="358662" y="182"/>
          <a:ext cx="3593225" cy="3593225"/>
        </a:xfrm>
        <a:prstGeom prst="ellipse">
          <a:avLst/>
        </a:prstGeom>
        <a:blipFill dpi="0" rotWithShape="1">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75000" r="-75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82DCDC-A305-4997-B1D5-7EC3E5C94DD9}">
      <dsp:nvSpPr>
        <dsp:cNvPr id="0" name=""/>
        <dsp:cNvSpPr/>
      </dsp:nvSpPr>
      <dsp:spPr>
        <a:xfrm>
          <a:off x="4670478" y="176793"/>
          <a:ext cx="3240004" cy="3240004"/>
        </a:xfrm>
        <a:prstGeom prst="ellipse">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tr-TR" sz="2400" kern="1200" dirty="0"/>
            <a:t>Türkiye'nin ve dünyanın geleceğini şekillendirebilecek iktisat liderleri yetiştirmektir.</a:t>
          </a:r>
        </a:p>
      </dsp:txBody>
      <dsp:txXfrm>
        <a:off x="5144966" y="651281"/>
        <a:ext cx="2291028" cy="22910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08CBA-2D20-4665-A843-23FC317CE7D6}">
      <dsp:nvSpPr>
        <dsp:cNvPr id="0" name=""/>
        <dsp:cNvSpPr/>
      </dsp:nvSpPr>
      <dsp:spPr>
        <a:xfrm>
          <a:off x="0" y="295595"/>
          <a:ext cx="10178321" cy="954719"/>
        </a:xfrm>
        <a:prstGeom prst="round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t>Farabi Değişim Programı: Öğrencilerin bir veya iki yarıyıl Türkiye’deki başka bir üniversitede eğitim ve öğretim faaliyetlerine devam etmelerini amaçlamaktadır</a:t>
          </a:r>
        </a:p>
      </dsp:txBody>
      <dsp:txXfrm>
        <a:off x="46606" y="342201"/>
        <a:ext cx="10085109" cy="861507"/>
      </dsp:txXfrm>
    </dsp:sp>
    <dsp:sp modelId="{2987BCA4-3A38-4E8D-80F8-29447E837B7F}">
      <dsp:nvSpPr>
        <dsp:cNvPr id="0" name=""/>
        <dsp:cNvSpPr/>
      </dsp:nvSpPr>
      <dsp:spPr>
        <a:xfrm>
          <a:off x="0" y="1319435"/>
          <a:ext cx="10178321" cy="954719"/>
        </a:xfrm>
        <a:prstGeom prst="round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t>Başvuru Koşulları: GNO 2,00 ve üzeri olmalı</a:t>
          </a:r>
        </a:p>
      </dsp:txBody>
      <dsp:txXfrm>
        <a:off x="46606" y="1366041"/>
        <a:ext cx="10085109" cy="861507"/>
      </dsp:txXfrm>
    </dsp:sp>
    <dsp:sp modelId="{AC25DA05-7252-4AD1-B110-FC3F36BA7034}">
      <dsp:nvSpPr>
        <dsp:cNvPr id="0" name=""/>
        <dsp:cNvSpPr/>
      </dsp:nvSpPr>
      <dsp:spPr>
        <a:xfrm>
          <a:off x="0" y="2343275"/>
          <a:ext cx="10178321" cy="954719"/>
        </a:xfrm>
        <a:prstGeom prst="round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t>Daha fazla bilgi için lütfen Farabi Bölüm Koordinatörü Dr. </a:t>
          </a:r>
          <a:r>
            <a:rPr lang="tr-TR" sz="2400" kern="1200" dirty="0" err="1"/>
            <a:t>Öğr</a:t>
          </a:r>
          <a:r>
            <a:rPr lang="tr-TR" sz="2400" kern="1200" dirty="0"/>
            <a:t>. Üyesi Esin Kılıç’a başvurunuz</a:t>
          </a:r>
        </a:p>
      </dsp:txBody>
      <dsp:txXfrm>
        <a:off x="46606" y="2389881"/>
        <a:ext cx="10085109" cy="86150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CD239-3FFF-455E-9A92-87535879E828}">
      <dsp:nvSpPr>
        <dsp:cNvPr id="0" name=""/>
        <dsp:cNvSpPr/>
      </dsp:nvSpPr>
      <dsp:spPr>
        <a:xfrm>
          <a:off x="0" y="35315"/>
          <a:ext cx="10178321" cy="835379"/>
        </a:xfrm>
        <a:prstGeom prst="round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kern="1200" dirty="0"/>
            <a:t>Mevlana Değişim Programı: Genelde Türk dünyası ülkeleri ile ülkemiz arasındaki öğrenci değişimini gerçekleştirmeyi amaçlayan bir programdır</a:t>
          </a:r>
        </a:p>
      </dsp:txBody>
      <dsp:txXfrm>
        <a:off x="40780" y="76095"/>
        <a:ext cx="10096761" cy="753819"/>
      </dsp:txXfrm>
    </dsp:sp>
    <dsp:sp modelId="{94430D14-6499-4399-858D-68B39D4B8801}">
      <dsp:nvSpPr>
        <dsp:cNvPr id="0" name=""/>
        <dsp:cNvSpPr/>
      </dsp:nvSpPr>
      <dsp:spPr>
        <a:xfrm>
          <a:off x="0" y="931175"/>
          <a:ext cx="10178321" cy="835379"/>
        </a:xfrm>
        <a:prstGeom prst="round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kern="1200" dirty="0"/>
            <a:t>Başvuru Koşulları: GNO 2,50 ve üzeri olmalı</a:t>
          </a:r>
        </a:p>
      </dsp:txBody>
      <dsp:txXfrm>
        <a:off x="40780" y="971955"/>
        <a:ext cx="10096761" cy="753819"/>
      </dsp:txXfrm>
    </dsp:sp>
    <dsp:sp modelId="{844A0CF9-5D14-47DC-94C8-AA8E34D8E980}">
      <dsp:nvSpPr>
        <dsp:cNvPr id="0" name=""/>
        <dsp:cNvSpPr/>
      </dsp:nvSpPr>
      <dsp:spPr>
        <a:xfrm>
          <a:off x="0" y="1827035"/>
          <a:ext cx="10178321" cy="835379"/>
        </a:xfrm>
        <a:prstGeom prst="round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kern="1200" dirty="0"/>
            <a:t>Pandemi nedeniyle son birkaç senedir program askıya alınmıştır</a:t>
          </a:r>
        </a:p>
      </dsp:txBody>
      <dsp:txXfrm>
        <a:off x="40780" y="1867815"/>
        <a:ext cx="10096761" cy="753819"/>
      </dsp:txXfrm>
    </dsp:sp>
    <dsp:sp modelId="{A22D798D-CFCA-4F25-BD13-A142A9B200C4}">
      <dsp:nvSpPr>
        <dsp:cNvPr id="0" name=""/>
        <dsp:cNvSpPr/>
      </dsp:nvSpPr>
      <dsp:spPr>
        <a:xfrm>
          <a:off x="0" y="2722895"/>
          <a:ext cx="10178321" cy="835379"/>
        </a:xfrm>
        <a:prstGeom prst="roundRect">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kern="1200" dirty="0"/>
            <a:t>Daha fazla bilgi için lütfen Mevlana Bölüm Koordinatörü Prof. Dr. Füsun </a:t>
          </a:r>
          <a:r>
            <a:rPr lang="tr-TR" sz="2100" kern="1200" dirty="0" err="1"/>
            <a:t>Yenilmez’e</a:t>
          </a:r>
          <a:r>
            <a:rPr lang="tr-TR" sz="2100" kern="1200" dirty="0"/>
            <a:t> başvurunuz</a:t>
          </a:r>
        </a:p>
      </dsp:txBody>
      <dsp:txXfrm>
        <a:off x="40780" y="2763675"/>
        <a:ext cx="10096761" cy="75381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DC9E7-AC8D-43AD-BC0D-418F797E221C}">
      <dsp:nvSpPr>
        <dsp:cNvPr id="0" name=""/>
        <dsp:cNvSpPr/>
      </dsp:nvSpPr>
      <dsp:spPr>
        <a:xfrm>
          <a:off x="447543" y="2275"/>
          <a:ext cx="6774953" cy="61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marL="0" lvl="0" indent="0" algn="l" defTabSz="755650" rtl="0">
            <a:lnSpc>
              <a:spcPct val="90000"/>
            </a:lnSpc>
            <a:spcBef>
              <a:spcPct val="0"/>
            </a:spcBef>
            <a:spcAft>
              <a:spcPct val="35000"/>
            </a:spcAft>
            <a:buNone/>
          </a:pPr>
          <a:r>
            <a:rPr lang="tr-TR" sz="1700" kern="1200" dirty="0" err="1"/>
            <a:t>Kostanay</a:t>
          </a:r>
          <a:r>
            <a:rPr lang="tr-TR" sz="1700" kern="1200" dirty="0"/>
            <a:t> </a:t>
          </a:r>
          <a:r>
            <a:rPr lang="tr-TR" sz="1700" kern="1200" dirty="0" err="1"/>
            <a:t>State</a:t>
          </a:r>
          <a:r>
            <a:rPr lang="tr-TR" sz="1700" kern="1200" dirty="0"/>
            <a:t> </a:t>
          </a:r>
          <a:r>
            <a:rPr lang="tr-TR" sz="1700" kern="1200" dirty="0" err="1"/>
            <a:t>University</a:t>
          </a:r>
          <a:r>
            <a:rPr lang="tr-TR" sz="1700" kern="1200" dirty="0"/>
            <a:t> - KAZAKİSTAN</a:t>
          </a:r>
        </a:p>
      </dsp:txBody>
      <dsp:txXfrm>
        <a:off x="447543" y="2275"/>
        <a:ext cx="6774953" cy="615904"/>
      </dsp:txXfrm>
    </dsp:sp>
    <dsp:sp modelId="{4F4DB0E5-0078-42BA-BC5A-2E2672DFF545}">
      <dsp:nvSpPr>
        <dsp:cNvPr id="0" name=""/>
        <dsp:cNvSpPr/>
      </dsp:nvSpPr>
      <dsp:spPr>
        <a:xfrm>
          <a:off x="447543" y="6181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8D9BB7-20B1-42AB-8550-7460ADD5183A}">
      <dsp:nvSpPr>
        <dsp:cNvPr id="0" name=""/>
        <dsp:cNvSpPr/>
      </dsp:nvSpPr>
      <dsp:spPr>
        <a:xfrm>
          <a:off x="1403565" y="6181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7DD5C-8210-4846-A522-A30D6A2081CA}">
      <dsp:nvSpPr>
        <dsp:cNvPr id="0" name=""/>
        <dsp:cNvSpPr/>
      </dsp:nvSpPr>
      <dsp:spPr>
        <a:xfrm>
          <a:off x="2359586" y="6181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146559-84E5-4A90-9202-6A4A2F2A9DCD}">
      <dsp:nvSpPr>
        <dsp:cNvPr id="0" name=""/>
        <dsp:cNvSpPr/>
      </dsp:nvSpPr>
      <dsp:spPr>
        <a:xfrm>
          <a:off x="3315607" y="6181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B924DF-F052-4BC1-85E0-85E82DEF5E27}">
      <dsp:nvSpPr>
        <dsp:cNvPr id="0" name=""/>
        <dsp:cNvSpPr/>
      </dsp:nvSpPr>
      <dsp:spPr>
        <a:xfrm>
          <a:off x="4271628" y="6181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333E80-B009-45BE-B005-F513F307FD86}">
      <dsp:nvSpPr>
        <dsp:cNvPr id="0" name=""/>
        <dsp:cNvSpPr/>
      </dsp:nvSpPr>
      <dsp:spPr>
        <a:xfrm>
          <a:off x="5227649" y="6181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030E49-1373-4AEE-A9F6-A837AA205D15}">
      <dsp:nvSpPr>
        <dsp:cNvPr id="0" name=""/>
        <dsp:cNvSpPr/>
      </dsp:nvSpPr>
      <dsp:spPr>
        <a:xfrm>
          <a:off x="6183670" y="6181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88D09D-0ADC-45DB-A48D-5FFB88511D0C}">
      <dsp:nvSpPr>
        <dsp:cNvPr id="0" name=""/>
        <dsp:cNvSpPr/>
      </dsp:nvSpPr>
      <dsp:spPr>
        <a:xfrm>
          <a:off x="447543" y="868925"/>
          <a:ext cx="6774953" cy="61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marL="0" lvl="0" indent="0" algn="l" defTabSz="755650" rtl="0">
            <a:lnSpc>
              <a:spcPct val="90000"/>
            </a:lnSpc>
            <a:spcBef>
              <a:spcPct val="0"/>
            </a:spcBef>
            <a:spcAft>
              <a:spcPct val="35000"/>
            </a:spcAft>
            <a:buNone/>
          </a:pPr>
          <a:r>
            <a:rPr lang="tr-TR" sz="1700" kern="1200"/>
            <a:t>L.N. Gumilyov Eurasian National University - KAZAKİSTAN</a:t>
          </a:r>
        </a:p>
      </dsp:txBody>
      <dsp:txXfrm>
        <a:off x="447543" y="868925"/>
        <a:ext cx="6774953" cy="615904"/>
      </dsp:txXfrm>
    </dsp:sp>
    <dsp:sp modelId="{0890AEA8-E4EE-41E3-A70E-E23C8622BE76}">
      <dsp:nvSpPr>
        <dsp:cNvPr id="0" name=""/>
        <dsp:cNvSpPr/>
      </dsp:nvSpPr>
      <dsp:spPr>
        <a:xfrm>
          <a:off x="447543" y="148483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061737-1AFE-42D3-95A0-344968652FBE}">
      <dsp:nvSpPr>
        <dsp:cNvPr id="0" name=""/>
        <dsp:cNvSpPr/>
      </dsp:nvSpPr>
      <dsp:spPr>
        <a:xfrm>
          <a:off x="1403565" y="148483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DF1CBB-90C4-4B57-884A-7664B399C5A0}">
      <dsp:nvSpPr>
        <dsp:cNvPr id="0" name=""/>
        <dsp:cNvSpPr/>
      </dsp:nvSpPr>
      <dsp:spPr>
        <a:xfrm>
          <a:off x="2359586" y="148483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F8141C-2D2A-45A0-A1B9-924359232111}">
      <dsp:nvSpPr>
        <dsp:cNvPr id="0" name=""/>
        <dsp:cNvSpPr/>
      </dsp:nvSpPr>
      <dsp:spPr>
        <a:xfrm>
          <a:off x="3315607" y="148483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EBD2EC-A29C-47F9-B2BB-15DD37FB8F0E}">
      <dsp:nvSpPr>
        <dsp:cNvPr id="0" name=""/>
        <dsp:cNvSpPr/>
      </dsp:nvSpPr>
      <dsp:spPr>
        <a:xfrm>
          <a:off x="4271628" y="148483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89BDD7-509F-4462-B417-5E8FABF28E54}">
      <dsp:nvSpPr>
        <dsp:cNvPr id="0" name=""/>
        <dsp:cNvSpPr/>
      </dsp:nvSpPr>
      <dsp:spPr>
        <a:xfrm>
          <a:off x="5227649" y="148483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CC8889-E985-4930-8317-ADC27EA221EF}">
      <dsp:nvSpPr>
        <dsp:cNvPr id="0" name=""/>
        <dsp:cNvSpPr/>
      </dsp:nvSpPr>
      <dsp:spPr>
        <a:xfrm>
          <a:off x="6183670" y="148483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95C9A5-7970-486F-B52B-E2D3C6611091}">
      <dsp:nvSpPr>
        <dsp:cNvPr id="0" name=""/>
        <dsp:cNvSpPr/>
      </dsp:nvSpPr>
      <dsp:spPr>
        <a:xfrm>
          <a:off x="447543" y="1735576"/>
          <a:ext cx="6774953" cy="61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marL="0" lvl="0" indent="0" algn="l" defTabSz="755650" rtl="0">
            <a:lnSpc>
              <a:spcPct val="90000"/>
            </a:lnSpc>
            <a:spcBef>
              <a:spcPct val="0"/>
            </a:spcBef>
            <a:spcAft>
              <a:spcPct val="35000"/>
            </a:spcAft>
            <a:buNone/>
          </a:pPr>
          <a:r>
            <a:rPr lang="tr-TR" sz="1700" kern="1200"/>
            <a:t>Cusup Balasagun Kyrgyz National University - KIRGIZİSTAN</a:t>
          </a:r>
        </a:p>
      </dsp:txBody>
      <dsp:txXfrm>
        <a:off x="447543" y="1735576"/>
        <a:ext cx="6774953" cy="615904"/>
      </dsp:txXfrm>
    </dsp:sp>
    <dsp:sp modelId="{1C72CD75-A239-45A9-B39A-71EE62267B22}">
      <dsp:nvSpPr>
        <dsp:cNvPr id="0" name=""/>
        <dsp:cNvSpPr/>
      </dsp:nvSpPr>
      <dsp:spPr>
        <a:xfrm>
          <a:off x="447543" y="23514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AB2D9F-53D3-4305-9245-0D9AA8A3F934}">
      <dsp:nvSpPr>
        <dsp:cNvPr id="0" name=""/>
        <dsp:cNvSpPr/>
      </dsp:nvSpPr>
      <dsp:spPr>
        <a:xfrm>
          <a:off x="1403565" y="23514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131C73-CB76-41A7-9A10-743C699BDFD0}">
      <dsp:nvSpPr>
        <dsp:cNvPr id="0" name=""/>
        <dsp:cNvSpPr/>
      </dsp:nvSpPr>
      <dsp:spPr>
        <a:xfrm>
          <a:off x="2359586" y="23514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424450-7329-4710-99C0-B17EB841EF8F}">
      <dsp:nvSpPr>
        <dsp:cNvPr id="0" name=""/>
        <dsp:cNvSpPr/>
      </dsp:nvSpPr>
      <dsp:spPr>
        <a:xfrm>
          <a:off x="3315607" y="23514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090D00-0692-493B-AA9A-EEEFDF51DA68}">
      <dsp:nvSpPr>
        <dsp:cNvPr id="0" name=""/>
        <dsp:cNvSpPr/>
      </dsp:nvSpPr>
      <dsp:spPr>
        <a:xfrm>
          <a:off x="4271628" y="23514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B25BE8-628B-4C3F-8C5B-41A6A11567D6}">
      <dsp:nvSpPr>
        <dsp:cNvPr id="0" name=""/>
        <dsp:cNvSpPr/>
      </dsp:nvSpPr>
      <dsp:spPr>
        <a:xfrm>
          <a:off x="5227649" y="23514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D60457-749D-41E2-950A-A9F2353F6003}">
      <dsp:nvSpPr>
        <dsp:cNvPr id="0" name=""/>
        <dsp:cNvSpPr/>
      </dsp:nvSpPr>
      <dsp:spPr>
        <a:xfrm>
          <a:off x="6183670" y="2351480"/>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37400C-4ECC-4E6B-B797-9E65C0735525}">
      <dsp:nvSpPr>
        <dsp:cNvPr id="0" name=""/>
        <dsp:cNvSpPr/>
      </dsp:nvSpPr>
      <dsp:spPr>
        <a:xfrm>
          <a:off x="447543" y="2602226"/>
          <a:ext cx="6774953" cy="61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marL="0" lvl="0" indent="0" algn="l" defTabSz="755650" rtl="0">
            <a:lnSpc>
              <a:spcPct val="90000"/>
            </a:lnSpc>
            <a:spcBef>
              <a:spcPct val="0"/>
            </a:spcBef>
            <a:spcAft>
              <a:spcPct val="35000"/>
            </a:spcAft>
            <a:buNone/>
          </a:pPr>
          <a:r>
            <a:rPr lang="tr-TR" sz="1700" kern="1200"/>
            <a:t>Kyrgyzstan - Turkey Manas Unıversity - KIRGIZİSTAN</a:t>
          </a:r>
        </a:p>
      </dsp:txBody>
      <dsp:txXfrm>
        <a:off x="447543" y="2602226"/>
        <a:ext cx="6774953" cy="615904"/>
      </dsp:txXfrm>
    </dsp:sp>
    <dsp:sp modelId="{030FB8D7-C136-4FF0-A149-0C563AE2E6DC}">
      <dsp:nvSpPr>
        <dsp:cNvPr id="0" name=""/>
        <dsp:cNvSpPr/>
      </dsp:nvSpPr>
      <dsp:spPr>
        <a:xfrm>
          <a:off x="447543" y="321813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41568F-85C7-4C68-A456-1C0DC6B7C886}">
      <dsp:nvSpPr>
        <dsp:cNvPr id="0" name=""/>
        <dsp:cNvSpPr/>
      </dsp:nvSpPr>
      <dsp:spPr>
        <a:xfrm>
          <a:off x="1403565" y="321813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49E1C-03F9-48DD-871D-4F940BE0D3A9}">
      <dsp:nvSpPr>
        <dsp:cNvPr id="0" name=""/>
        <dsp:cNvSpPr/>
      </dsp:nvSpPr>
      <dsp:spPr>
        <a:xfrm>
          <a:off x="2359586" y="321813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53191-667C-4734-BC00-B68EFA638265}">
      <dsp:nvSpPr>
        <dsp:cNvPr id="0" name=""/>
        <dsp:cNvSpPr/>
      </dsp:nvSpPr>
      <dsp:spPr>
        <a:xfrm>
          <a:off x="3315607" y="321813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A1A8BD-A0DD-44FE-B808-EC0140268B20}">
      <dsp:nvSpPr>
        <dsp:cNvPr id="0" name=""/>
        <dsp:cNvSpPr/>
      </dsp:nvSpPr>
      <dsp:spPr>
        <a:xfrm>
          <a:off x="4271628" y="321813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F6914C-5052-4413-AE85-45F31DABD524}">
      <dsp:nvSpPr>
        <dsp:cNvPr id="0" name=""/>
        <dsp:cNvSpPr/>
      </dsp:nvSpPr>
      <dsp:spPr>
        <a:xfrm>
          <a:off x="5227649" y="321813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8452D9-6078-408F-81B0-D7C1BA91EB5A}">
      <dsp:nvSpPr>
        <dsp:cNvPr id="0" name=""/>
        <dsp:cNvSpPr/>
      </dsp:nvSpPr>
      <dsp:spPr>
        <a:xfrm>
          <a:off x="6183670" y="321813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A04584-F1B1-417E-8956-4C8A4026D1A8}">
      <dsp:nvSpPr>
        <dsp:cNvPr id="0" name=""/>
        <dsp:cNvSpPr/>
      </dsp:nvSpPr>
      <dsp:spPr>
        <a:xfrm>
          <a:off x="447543" y="3468876"/>
          <a:ext cx="6774953" cy="61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marL="0" lvl="0" indent="0" algn="l" defTabSz="755650" rtl="0">
            <a:lnSpc>
              <a:spcPct val="90000"/>
            </a:lnSpc>
            <a:spcBef>
              <a:spcPct val="0"/>
            </a:spcBef>
            <a:spcAft>
              <a:spcPct val="35000"/>
            </a:spcAft>
            <a:buNone/>
          </a:pPr>
          <a:r>
            <a:rPr lang="tr-TR" sz="1700" kern="1200"/>
            <a:t>Azerbaijan University of Architecture and Construction - AZERBAYCAN</a:t>
          </a:r>
        </a:p>
      </dsp:txBody>
      <dsp:txXfrm>
        <a:off x="447543" y="3468876"/>
        <a:ext cx="6774953" cy="615904"/>
      </dsp:txXfrm>
    </dsp:sp>
    <dsp:sp modelId="{F0787309-5FBB-4860-B09A-38CF9D68B6AF}">
      <dsp:nvSpPr>
        <dsp:cNvPr id="0" name=""/>
        <dsp:cNvSpPr/>
      </dsp:nvSpPr>
      <dsp:spPr>
        <a:xfrm>
          <a:off x="447543" y="408478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F2F5F2-2042-4BB0-985D-8A9B3D710D99}">
      <dsp:nvSpPr>
        <dsp:cNvPr id="0" name=""/>
        <dsp:cNvSpPr/>
      </dsp:nvSpPr>
      <dsp:spPr>
        <a:xfrm>
          <a:off x="1403565" y="408478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27C717-5D38-4645-B4C6-F5B05DE2EAE2}">
      <dsp:nvSpPr>
        <dsp:cNvPr id="0" name=""/>
        <dsp:cNvSpPr/>
      </dsp:nvSpPr>
      <dsp:spPr>
        <a:xfrm>
          <a:off x="2359586" y="408478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0C648-6B81-43DF-8869-9936E287544C}">
      <dsp:nvSpPr>
        <dsp:cNvPr id="0" name=""/>
        <dsp:cNvSpPr/>
      </dsp:nvSpPr>
      <dsp:spPr>
        <a:xfrm>
          <a:off x="3315607" y="408478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E6D3AE-5402-4BA4-AF1B-BB85F7B355DB}">
      <dsp:nvSpPr>
        <dsp:cNvPr id="0" name=""/>
        <dsp:cNvSpPr/>
      </dsp:nvSpPr>
      <dsp:spPr>
        <a:xfrm>
          <a:off x="4271628" y="408478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732020-9B2F-4880-8078-61F0C3455287}">
      <dsp:nvSpPr>
        <dsp:cNvPr id="0" name=""/>
        <dsp:cNvSpPr/>
      </dsp:nvSpPr>
      <dsp:spPr>
        <a:xfrm>
          <a:off x="5227649" y="408478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427DE3-370C-4D99-855E-32B19B0B379A}">
      <dsp:nvSpPr>
        <dsp:cNvPr id="0" name=""/>
        <dsp:cNvSpPr/>
      </dsp:nvSpPr>
      <dsp:spPr>
        <a:xfrm>
          <a:off x="6183670" y="4084781"/>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E3E30A-44E4-46A4-95FD-17E1A81ABF81}">
      <dsp:nvSpPr>
        <dsp:cNvPr id="0" name=""/>
        <dsp:cNvSpPr/>
      </dsp:nvSpPr>
      <dsp:spPr>
        <a:xfrm>
          <a:off x="447543" y="4335527"/>
          <a:ext cx="6774953" cy="61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marL="0" lvl="0" indent="0" algn="l" defTabSz="755650" rtl="0">
            <a:lnSpc>
              <a:spcPct val="90000"/>
            </a:lnSpc>
            <a:spcBef>
              <a:spcPct val="0"/>
            </a:spcBef>
            <a:spcAft>
              <a:spcPct val="35000"/>
            </a:spcAft>
            <a:buNone/>
          </a:pPr>
          <a:r>
            <a:rPr lang="tr-TR" sz="1700" kern="1200"/>
            <a:t>Hoca Ahmet Yesevi International Kozakh - Turkish University - KAZAKİSTAN</a:t>
          </a:r>
        </a:p>
      </dsp:txBody>
      <dsp:txXfrm>
        <a:off x="447543" y="4335527"/>
        <a:ext cx="6774953" cy="615904"/>
      </dsp:txXfrm>
    </dsp:sp>
    <dsp:sp modelId="{7527086D-EA1A-4739-82A5-CC9A418ED931}">
      <dsp:nvSpPr>
        <dsp:cNvPr id="0" name=""/>
        <dsp:cNvSpPr/>
      </dsp:nvSpPr>
      <dsp:spPr>
        <a:xfrm>
          <a:off x="447543" y="4951432"/>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C6832B-8A97-4B1B-A790-B43B870D2F78}">
      <dsp:nvSpPr>
        <dsp:cNvPr id="0" name=""/>
        <dsp:cNvSpPr/>
      </dsp:nvSpPr>
      <dsp:spPr>
        <a:xfrm>
          <a:off x="1403565" y="4951432"/>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D01A53-04ED-4CF2-972B-E2947C2F0450}">
      <dsp:nvSpPr>
        <dsp:cNvPr id="0" name=""/>
        <dsp:cNvSpPr/>
      </dsp:nvSpPr>
      <dsp:spPr>
        <a:xfrm>
          <a:off x="2359586" y="4951432"/>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8FC08D-F8F9-4FD3-98E7-2BCF2514A053}">
      <dsp:nvSpPr>
        <dsp:cNvPr id="0" name=""/>
        <dsp:cNvSpPr/>
      </dsp:nvSpPr>
      <dsp:spPr>
        <a:xfrm>
          <a:off x="3315607" y="4951432"/>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90E74F-24FC-4344-AAC7-94DE2CBA3B82}">
      <dsp:nvSpPr>
        <dsp:cNvPr id="0" name=""/>
        <dsp:cNvSpPr/>
      </dsp:nvSpPr>
      <dsp:spPr>
        <a:xfrm>
          <a:off x="4271628" y="4951432"/>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45B543-8550-4F98-A723-730331E0FE8C}">
      <dsp:nvSpPr>
        <dsp:cNvPr id="0" name=""/>
        <dsp:cNvSpPr/>
      </dsp:nvSpPr>
      <dsp:spPr>
        <a:xfrm>
          <a:off x="5227649" y="4951432"/>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0AD20C-1709-430D-90BB-24F08D5B7E61}">
      <dsp:nvSpPr>
        <dsp:cNvPr id="0" name=""/>
        <dsp:cNvSpPr/>
      </dsp:nvSpPr>
      <dsp:spPr>
        <a:xfrm>
          <a:off x="6183670" y="4951432"/>
          <a:ext cx="903327" cy="150554"/>
        </a:xfrm>
        <a:prstGeom prst="parallelogram">
          <a:avLst>
            <a:gd name="adj" fmla="val 140840"/>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43EA7-A8C6-4F5F-8DE7-2D36C7B60893}">
      <dsp:nvSpPr>
        <dsp:cNvPr id="0" name=""/>
        <dsp:cNvSpPr/>
      </dsp:nvSpPr>
      <dsp:spPr>
        <a:xfrm>
          <a:off x="5094" y="0"/>
          <a:ext cx="4900305" cy="359359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tr-TR" sz="3200" kern="1200" dirty="0"/>
            <a:t>Başvuru şartları</a:t>
          </a:r>
        </a:p>
      </dsp:txBody>
      <dsp:txXfrm>
        <a:off x="5094" y="0"/>
        <a:ext cx="4900305" cy="1078077"/>
      </dsp:txXfrm>
    </dsp:sp>
    <dsp:sp modelId="{A33FEE76-C066-4E68-B608-2711AFBEF9ED}">
      <dsp:nvSpPr>
        <dsp:cNvPr id="0" name=""/>
        <dsp:cNvSpPr/>
      </dsp:nvSpPr>
      <dsp:spPr>
        <a:xfrm>
          <a:off x="495124" y="1078384"/>
          <a:ext cx="3920244" cy="705996"/>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tr-TR" sz="1800" kern="1200" dirty="0"/>
            <a:t>Öğrenci 2. veya 3. sınıfa başlarken başvurabilir</a:t>
          </a:r>
        </a:p>
      </dsp:txBody>
      <dsp:txXfrm>
        <a:off x="515802" y="1099062"/>
        <a:ext cx="3878888" cy="664640"/>
      </dsp:txXfrm>
    </dsp:sp>
    <dsp:sp modelId="{F6EE59A8-0532-4887-AB36-7B139CC6BBCB}">
      <dsp:nvSpPr>
        <dsp:cNvPr id="0" name=""/>
        <dsp:cNvSpPr/>
      </dsp:nvSpPr>
      <dsp:spPr>
        <a:xfrm>
          <a:off x="495124" y="1892996"/>
          <a:ext cx="3920244" cy="705996"/>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tr-TR" sz="1800" kern="1200" dirty="0"/>
            <a:t>Başvurduğu tarihe kadar tüm derslerini başarıyla tamamlamalı</a:t>
          </a:r>
        </a:p>
      </dsp:txBody>
      <dsp:txXfrm>
        <a:off x="515802" y="1913674"/>
        <a:ext cx="3878888" cy="664640"/>
      </dsp:txXfrm>
    </dsp:sp>
    <dsp:sp modelId="{F13DDCF3-DD8E-4ADC-A36C-4E1F30C29F00}">
      <dsp:nvSpPr>
        <dsp:cNvPr id="0" name=""/>
        <dsp:cNvSpPr/>
      </dsp:nvSpPr>
      <dsp:spPr>
        <a:xfrm>
          <a:off x="495124" y="2707607"/>
          <a:ext cx="3920244" cy="705996"/>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tr-TR" sz="1800" kern="1200" dirty="0"/>
            <a:t>GNO en az 3.00 olmalı</a:t>
          </a:r>
        </a:p>
      </dsp:txBody>
      <dsp:txXfrm>
        <a:off x="515802" y="2728285"/>
        <a:ext cx="3878888" cy="664640"/>
      </dsp:txXfrm>
    </dsp:sp>
    <dsp:sp modelId="{E8AB9E96-A3E7-46DF-A481-D4257D94B1FC}">
      <dsp:nvSpPr>
        <dsp:cNvPr id="0" name=""/>
        <dsp:cNvSpPr/>
      </dsp:nvSpPr>
      <dsp:spPr>
        <a:xfrm>
          <a:off x="5272922" y="0"/>
          <a:ext cx="4900305" cy="359359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tr-TR" sz="3200" kern="1200" dirty="0"/>
            <a:t>Başvurulabilecek programlar</a:t>
          </a:r>
        </a:p>
      </dsp:txBody>
      <dsp:txXfrm>
        <a:off x="5272922" y="0"/>
        <a:ext cx="4900305" cy="1078077"/>
      </dsp:txXfrm>
    </dsp:sp>
    <dsp:sp modelId="{1B408EC0-C31E-4C74-91A4-A53CC686D2C7}">
      <dsp:nvSpPr>
        <dsp:cNvPr id="0" name=""/>
        <dsp:cNvSpPr/>
      </dsp:nvSpPr>
      <dsp:spPr>
        <a:xfrm>
          <a:off x="5762952" y="1078252"/>
          <a:ext cx="3920244" cy="345014"/>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tr-TR" sz="1800" kern="1200" dirty="0"/>
            <a:t>Matematik-Bilgisayar</a:t>
          </a:r>
        </a:p>
      </dsp:txBody>
      <dsp:txXfrm>
        <a:off x="5773057" y="1088357"/>
        <a:ext cx="3900034" cy="324804"/>
      </dsp:txXfrm>
    </dsp:sp>
    <dsp:sp modelId="{AED66003-BF3A-4A61-A8AC-A7600E9637BA}">
      <dsp:nvSpPr>
        <dsp:cNvPr id="0" name=""/>
        <dsp:cNvSpPr/>
      </dsp:nvSpPr>
      <dsp:spPr>
        <a:xfrm>
          <a:off x="5762952" y="1476346"/>
          <a:ext cx="3920244" cy="345014"/>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tr-TR" sz="1800" kern="1200" dirty="0"/>
            <a:t>İstatistik</a:t>
          </a:r>
        </a:p>
      </dsp:txBody>
      <dsp:txXfrm>
        <a:off x="5773057" y="1486451"/>
        <a:ext cx="3900034" cy="324804"/>
      </dsp:txXfrm>
    </dsp:sp>
    <dsp:sp modelId="{C582B7ED-6E40-4E46-B9A2-134399218801}">
      <dsp:nvSpPr>
        <dsp:cNvPr id="0" name=""/>
        <dsp:cNvSpPr/>
      </dsp:nvSpPr>
      <dsp:spPr>
        <a:xfrm>
          <a:off x="5762952" y="1874440"/>
          <a:ext cx="3920244" cy="345014"/>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tr-TR" sz="1800" kern="1200" dirty="0"/>
            <a:t>İşletme</a:t>
          </a:r>
        </a:p>
      </dsp:txBody>
      <dsp:txXfrm>
        <a:off x="5773057" y="1884545"/>
        <a:ext cx="3900034" cy="324804"/>
      </dsp:txXfrm>
    </dsp:sp>
    <dsp:sp modelId="{C18EDA83-6A30-4FC6-A1AB-82B7B9D8F8F9}">
      <dsp:nvSpPr>
        <dsp:cNvPr id="0" name=""/>
        <dsp:cNvSpPr/>
      </dsp:nvSpPr>
      <dsp:spPr>
        <a:xfrm>
          <a:off x="5762952" y="2272533"/>
          <a:ext cx="3920244" cy="345014"/>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tr-TR" sz="1800" kern="1200" dirty="0"/>
            <a:t>Maliye</a:t>
          </a:r>
        </a:p>
      </dsp:txBody>
      <dsp:txXfrm>
        <a:off x="5773057" y="2282638"/>
        <a:ext cx="3900034" cy="324804"/>
      </dsp:txXfrm>
    </dsp:sp>
    <dsp:sp modelId="{937EF95D-DEE2-4E60-8E3D-467111559CD3}">
      <dsp:nvSpPr>
        <dsp:cNvPr id="0" name=""/>
        <dsp:cNvSpPr/>
      </dsp:nvSpPr>
      <dsp:spPr>
        <a:xfrm>
          <a:off x="5762952" y="2670627"/>
          <a:ext cx="3920244" cy="345014"/>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tr-TR" sz="1800" kern="1200" dirty="0"/>
            <a:t>Siyaset Bilimi ve Kamu Yönetimi</a:t>
          </a:r>
        </a:p>
      </dsp:txBody>
      <dsp:txXfrm>
        <a:off x="5773057" y="2680732"/>
        <a:ext cx="3900034" cy="324804"/>
      </dsp:txXfrm>
    </dsp:sp>
    <dsp:sp modelId="{40807C37-0B78-479C-ADE9-92F98986B92A}">
      <dsp:nvSpPr>
        <dsp:cNvPr id="0" name=""/>
        <dsp:cNvSpPr/>
      </dsp:nvSpPr>
      <dsp:spPr>
        <a:xfrm>
          <a:off x="5762952" y="3068721"/>
          <a:ext cx="3920244" cy="345014"/>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tr-TR" sz="1800" kern="1200" dirty="0"/>
            <a:t>Uluslararası İlişkiler</a:t>
          </a:r>
        </a:p>
      </dsp:txBody>
      <dsp:txXfrm>
        <a:off x="5773057" y="3078826"/>
        <a:ext cx="3900034" cy="32480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383E1-C11B-42C1-8CEB-0D7F56347E01}">
      <dsp:nvSpPr>
        <dsp:cNvPr id="0" name=""/>
        <dsp:cNvSpPr/>
      </dsp:nvSpPr>
      <dsp:spPr>
        <a:xfrm>
          <a:off x="0" y="2168922"/>
          <a:ext cx="10178321" cy="1423047"/>
        </a:xfrm>
        <a:prstGeom prst="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rtl="0">
            <a:lnSpc>
              <a:spcPct val="90000"/>
            </a:lnSpc>
            <a:spcBef>
              <a:spcPct val="0"/>
            </a:spcBef>
            <a:spcAft>
              <a:spcPct val="35000"/>
            </a:spcAft>
            <a:buNone/>
          </a:pPr>
          <a:r>
            <a:rPr lang="tr-TR" sz="2700" kern="1200" dirty="0"/>
            <a:t>Başvurulabilecek programlar</a:t>
          </a:r>
        </a:p>
      </dsp:txBody>
      <dsp:txXfrm>
        <a:off x="0" y="2168922"/>
        <a:ext cx="10178321" cy="768445"/>
      </dsp:txXfrm>
    </dsp:sp>
    <dsp:sp modelId="{567FCDD7-A483-478B-A8A1-258BF9D47AC5}">
      <dsp:nvSpPr>
        <dsp:cNvPr id="0" name=""/>
        <dsp:cNvSpPr/>
      </dsp:nvSpPr>
      <dsp:spPr>
        <a:xfrm>
          <a:off x="1242" y="2908907"/>
          <a:ext cx="2035167" cy="654602"/>
        </a:xfrm>
        <a:prstGeom prst="rect">
          <a:avLst/>
        </a:prstGeom>
        <a:solidFill>
          <a:schemeClr val="dk2">
            <a:alpha val="90000"/>
            <a:tint val="40000"/>
            <a:hueOff val="0"/>
            <a:satOff val="0"/>
            <a:lumOff val="0"/>
            <a:alphaOff val="0"/>
          </a:schemeClr>
        </a:solidFill>
        <a:ln w="12700" cap="flat" cmpd="sng" algn="in">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rtl="0">
            <a:lnSpc>
              <a:spcPct val="90000"/>
            </a:lnSpc>
            <a:spcBef>
              <a:spcPct val="0"/>
            </a:spcBef>
            <a:spcAft>
              <a:spcPct val="35000"/>
            </a:spcAft>
            <a:buNone/>
          </a:pPr>
          <a:r>
            <a:rPr lang="tr-TR" sz="1900" kern="1200" dirty="0"/>
            <a:t>İstatistik</a:t>
          </a:r>
        </a:p>
      </dsp:txBody>
      <dsp:txXfrm>
        <a:off x="1242" y="2908907"/>
        <a:ext cx="2035167" cy="654602"/>
      </dsp:txXfrm>
    </dsp:sp>
    <dsp:sp modelId="{64FE9989-CF35-4F9C-9072-A0465274216C}">
      <dsp:nvSpPr>
        <dsp:cNvPr id="0" name=""/>
        <dsp:cNvSpPr/>
      </dsp:nvSpPr>
      <dsp:spPr>
        <a:xfrm>
          <a:off x="2036409" y="2908907"/>
          <a:ext cx="2035167" cy="654602"/>
        </a:xfrm>
        <a:prstGeom prst="rect">
          <a:avLst/>
        </a:prstGeom>
        <a:solidFill>
          <a:schemeClr val="dk2">
            <a:alpha val="90000"/>
            <a:tint val="40000"/>
            <a:hueOff val="0"/>
            <a:satOff val="0"/>
            <a:lumOff val="0"/>
            <a:alphaOff val="0"/>
          </a:schemeClr>
        </a:solidFill>
        <a:ln w="12700" cap="flat" cmpd="sng" algn="in">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rtl="0">
            <a:lnSpc>
              <a:spcPct val="90000"/>
            </a:lnSpc>
            <a:spcBef>
              <a:spcPct val="0"/>
            </a:spcBef>
            <a:spcAft>
              <a:spcPct val="35000"/>
            </a:spcAft>
            <a:buNone/>
          </a:pPr>
          <a:r>
            <a:rPr lang="tr-TR" sz="1900" kern="1200" dirty="0"/>
            <a:t>İşletme</a:t>
          </a:r>
        </a:p>
      </dsp:txBody>
      <dsp:txXfrm>
        <a:off x="2036409" y="2908907"/>
        <a:ext cx="2035167" cy="654602"/>
      </dsp:txXfrm>
    </dsp:sp>
    <dsp:sp modelId="{ED4BCAD5-2B1F-4652-A2A9-161619548972}">
      <dsp:nvSpPr>
        <dsp:cNvPr id="0" name=""/>
        <dsp:cNvSpPr/>
      </dsp:nvSpPr>
      <dsp:spPr>
        <a:xfrm>
          <a:off x="4071577" y="2908907"/>
          <a:ext cx="2035167" cy="654602"/>
        </a:xfrm>
        <a:prstGeom prst="rect">
          <a:avLst/>
        </a:prstGeom>
        <a:solidFill>
          <a:schemeClr val="dk2">
            <a:alpha val="90000"/>
            <a:tint val="40000"/>
            <a:hueOff val="0"/>
            <a:satOff val="0"/>
            <a:lumOff val="0"/>
            <a:alphaOff val="0"/>
          </a:schemeClr>
        </a:solidFill>
        <a:ln w="12700" cap="flat" cmpd="sng" algn="in">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rtl="0">
            <a:lnSpc>
              <a:spcPct val="90000"/>
            </a:lnSpc>
            <a:spcBef>
              <a:spcPct val="0"/>
            </a:spcBef>
            <a:spcAft>
              <a:spcPct val="35000"/>
            </a:spcAft>
            <a:buNone/>
          </a:pPr>
          <a:r>
            <a:rPr lang="tr-TR" sz="1900" kern="1200" dirty="0"/>
            <a:t>Maliye</a:t>
          </a:r>
        </a:p>
      </dsp:txBody>
      <dsp:txXfrm>
        <a:off x="4071577" y="2908907"/>
        <a:ext cx="2035167" cy="654602"/>
      </dsp:txXfrm>
    </dsp:sp>
    <dsp:sp modelId="{AFA8713A-9E36-4BE9-BCAE-D144A7A7AD17}">
      <dsp:nvSpPr>
        <dsp:cNvPr id="0" name=""/>
        <dsp:cNvSpPr/>
      </dsp:nvSpPr>
      <dsp:spPr>
        <a:xfrm>
          <a:off x="6106744" y="2908907"/>
          <a:ext cx="2035167" cy="654602"/>
        </a:xfrm>
        <a:prstGeom prst="rect">
          <a:avLst/>
        </a:prstGeom>
        <a:solidFill>
          <a:schemeClr val="dk2">
            <a:alpha val="90000"/>
            <a:tint val="40000"/>
            <a:hueOff val="0"/>
            <a:satOff val="0"/>
            <a:lumOff val="0"/>
            <a:alphaOff val="0"/>
          </a:schemeClr>
        </a:solidFill>
        <a:ln w="12700" cap="flat" cmpd="sng" algn="in">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rtl="0">
            <a:lnSpc>
              <a:spcPct val="90000"/>
            </a:lnSpc>
            <a:spcBef>
              <a:spcPct val="0"/>
            </a:spcBef>
            <a:spcAft>
              <a:spcPct val="35000"/>
            </a:spcAft>
            <a:buNone/>
          </a:pPr>
          <a:r>
            <a:rPr lang="tr-TR" sz="1900" kern="1200" dirty="0"/>
            <a:t>Siyaset Bilimi ve Kamu Yönetimi</a:t>
          </a:r>
        </a:p>
      </dsp:txBody>
      <dsp:txXfrm>
        <a:off x="6106744" y="2908907"/>
        <a:ext cx="2035167" cy="654602"/>
      </dsp:txXfrm>
    </dsp:sp>
    <dsp:sp modelId="{82860C2D-720E-4D01-B393-F7DE1E86B611}">
      <dsp:nvSpPr>
        <dsp:cNvPr id="0" name=""/>
        <dsp:cNvSpPr/>
      </dsp:nvSpPr>
      <dsp:spPr>
        <a:xfrm>
          <a:off x="8141912" y="2908907"/>
          <a:ext cx="2035167" cy="654602"/>
        </a:xfrm>
        <a:prstGeom prst="rect">
          <a:avLst/>
        </a:prstGeom>
        <a:solidFill>
          <a:schemeClr val="dk2">
            <a:alpha val="90000"/>
            <a:tint val="40000"/>
            <a:hueOff val="0"/>
            <a:satOff val="0"/>
            <a:lumOff val="0"/>
            <a:alphaOff val="0"/>
          </a:schemeClr>
        </a:solidFill>
        <a:ln w="12700" cap="flat" cmpd="sng" algn="in">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rtl="0">
            <a:lnSpc>
              <a:spcPct val="90000"/>
            </a:lnSpc>
            <a:spcBef>
              <a:spcPct val="0"/>
            </a:spcBef>
            <a:spcAft>
              <a:spcPct val="35000"/>
            </a:spcAft>
            <a:buNone/>
          </a:pPr>
          <a:r>
            <a:rPr lang="tr-TR" sz="1900" kern="1200" dirty="0"/>
            <a:t>Uluslararası İlişkiler</a:t>
          </a:r>
        </a:p>
      </dsp:txBody>
      <dsp:txXfrm>
        <a:off x="8141912" y="2908907"/>
        <a:ext cx="2035167" cy="654602"/>
      </dsp:txXfrm>
    </dsp:sp>
    <dsp:sp modelId="{0AA3FE8A-2822-4928-806F-797AB28027D0}">
      <dsp:nvSpPr>
        <dsp:cNvPr id="0" name=""/>
        <dsp:cNvSpPr/>
      </dsp:nvSpPr>
      <dsp:spPr>
        <a:xfrm rot="10800000">
          <a:off x="0" y="1620"/>
          <a:ext cx="10178321" cy="2188647"/>
        </a:xfrm>
        <a:prstGeom prst="upArrowCallou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rtl="0">
            <a:lnSpc>
              <a:spcPct val="90000"/>
            </a:lnSpc>
            <a:spcBef>
              <a:spcPct val="0"/>
            </a:spcBef>
            <a:spcAft>
              <a:spcPct val="35000"/>
            </a:spcAft>
            <a:buNone/>
          </a:pPr>
          <a:r>
            <a:rPr lang="tr-TR" sz="2700" kern="1200" dirty="0"/>
            <a:t>Başvuru şartı</a:t>
          </a:r>
        </a:p>
      </dsp:txBody>
      <dsp:txXfrm rot="-10800000">
        <a:off x="0" y="1620"/>
        <a:ext cx="10178321" cy="768215"/>
      </dsp:txXfrm>
    </dsp:sp>
    <dsp:sp modelId="{0D1FEC80-6630-48B0-9724-3C4164467C2E}">
      <dsp:nvSpPr>
        <dsp:cNvPr id="0" name=""/>
        <dsp:cNvSpPr/>
      </dsp:nvSpPr>
      <dsp:spPr>
        <a:xfrm>
          <a:off x="4969" y="769835"/>
          <a:ext cx="3389460" cy="654405"/>
        </a:xfrm>
        <a:prstGeom prst="rect">
          <a:avLst/>
        </a:prstGeom>
        <a:solidFill>
          <a:schemeClr val="dk2">
            <a:alpha val="90000"/>
            <a:tint val="40000"/>
            <a:hueOff val="0"/>
            <a:satOff val="0"/>
            <a:lumOff val="0"/>
            <a:alphaOff val="0"/>
          </a:schemeClr>
        </a:solidFill>
        <a:ln w="12700" cap="flat" cmpd="sng" algn="in">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rtl="0">
            <a:lnSpc>
              <a:spcPct val="90000"/>
            </a:lnSpc>
            <a:spcBef>
              <a:spcPct val="0"/>
            </a:spcBef>
            <a:spcAft>
              <a:spcPct val="35000"/>
            </a:spcAft>
            <a:buNone/>
          </a:pPr>
          <a:r>
            <a:rPr lang="tr-TR" sz="1900" kern="1200" dirty="0"/>
            <a:t>Öğrenci 2. veya 3. sınıfa başlarken başvurabilir</a:t>
          </a:r>
        </a:p>
      </dsp:txBody>
      <dsp:txXfrm>
        <a:off x="4969" y="769835"/>
        <a:ext cx="3389460" cy="654405"/>
      </dsp:txXfrm>
    </dsp:sp>
    <dsp:sp modelId="{5AFC2A0C-14C4-4046-BAC0-69AE1062D06B}">
      <dsp:nvSpPr>
        <dsp:cNvPr id="0" name=""/>
        <dsp:cNvSpPr/>
      </dsp:nvSpPr>
      <dsp:spPr>
        <a:xfrm>
          <a:off x="3394430" y="769835"/>
          <a:ext cx="3389460" cy="654405"/>
        </a:xfrm>
        <a:prstGeom prst="rect">
          <a:avLst/>
        </a:prstGeom>
        <a:solidFill>
          <a:schemeClr val="dk2">
            <a:alpha val="90000"/>
            <a:tint val="40000"/>
            <a:hueOff val="0"/>
            <a:satOff val="0"/>
            <a:lumOff val="0"/>
            <a:alphaOff val="0"/>
          </a:schemeClr>
        </a:solidFill>
        <a:ln w="12700" cap="flat" cmpd="sng" algn="in">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rtl="0">
            <a:lnSpc>
              <a:spcPct val="90000"/>
            </a:lnSpc>
            <a:spcBef>
              <a:spcPct val="0"/>
            </a:spcBef>
            <a:spcAft>
              <a:spcPct val="35000"/>
            </a:spcAft>
            <a:buNone/>
          </a:pPr>
          <a:r>
            <a:rPr lang="tr-TR" sz="1900" kern="1200" dirty="0"/>
            <a:t>Başvurduğu tarihe kadar tüm derslerini başarıyla tamamlamalı</a:t>
          </a:r>
        </a:p>
      </dsp:txBody>
      <dsp:txXfrm>
        <a:off x="3394430" y="769835"/>
        <a:ext cx="3389460" cy="654405"/>
      </dsp:txXfrm>
    </dsp:sp>
    <dsp:sp modelId="{DCB88B9D-72BF-409A-BEE6-07D42183D8D7}">
      <dsp:nvSpPr>
        <dsp:cNvPr id="0" name=""/>
        <dsp:cNvSpPr/>
      </dsp:nvSpPr>
      <dsp:spPr>
        <a:xfrm>
          <a:off x="6783891" y="769835"/>
          <a:ext cx="3389460" cy="654405"/>
        </a:xfrm>
        <a:prstGeom prst="rect">
          <a:avLst/>
        </a:prstGeom>
        <a:solidFill>
          <a:schemeClr val="dk2">
            <a:alpha val="90000"/>
            <a:tint val="40000"/>
            <a:hueOff val="0"/>
            <a:satOff val="0"/>
            <a:lumOff val="0"/>
            <a:alphaOff val="0"/>
          </a:schemeClr>
        </a:solidFill>
        <a:ln w="12700" cap="flat" cmpd="sng" algn="in">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rtl="0">
            <a:lnSpc>
              <a:spcPct val="90000"/>
            </a:lnSpc>
            <a:spcBef>
              <a:spcPct val="0"/>
            </a:spcBef>
            <a:spcAft>
              <a:spcPct val="35000"/>
            </a:spcAft>
            <a:buNone/>
          </a:pPr>
          <a:r>
            <a:rPr lang="tr-TR" sz="1900" kern="1200" dirty="0"/>
            <a:t>GNO en az 2,5 olmalı</a:t>
          </a:r>
        </a:p>
      </dsp:txBody>
      <dsp:txXfrm>
        <a:off x="6783891" y="769835"/>
        <a:ext cx="3389460" cy="65440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F8057-9566-4221-A514-F76FD4073889}">
      <dsp:nvSpPr>
        <dsp:cNvPr id="0" name=""/>
        <dsp:cNvSpPr/>
      </dsp:nvSpPr>
      <dsp:spPr>
        <a:xfrm>
          <a:off x="0" y="0"/>
          <a:ext cx="10178321" cy="1617115"/>
        </a:xfrm>
        <a:prstGeom prst="roundRect">
          <a:avLst>
            <a:gd name="adj" fmla="val 10000"/>
          </a:avLst>
        </a:prstGeom>
        <a:solidFill>
          <a:schemeClr val="accent2">
            <a:tint val="40000"/>
            <a:alpha val="90000"/>
            <a:hueOff val="0"/>
            <a:satOff val="0"/>
            <a:lumOff val="0"/>
            <a:alphaOff val="0"/>
          </a:schemeClr>
        </a:solidFill>
        <a:ln w="12700"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5EB6B3-9320-424D-87D1-F5BE659D9EB6}">
      <dsp:nvSpPr>
        <dsp:cNvPr id="0" name=""/>
        <dsp:cNvSpPr/>
      </dsp:nvSpPr>
      <dsp:spPr>
        <a:xfrm>
          <a:off x="313758" y="215615"/>
          <a:ext cx="1256684" cy="118588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563214-4413-4507-8D3F-354DF5A89F52}">
      <dsp:nvSpPr>
        <dsp:cNvPr id="0" name=""/>
        <dsp:cNvSpPr/>
      </dsp:nvSpPr>
      <dsp:spPr>
        <a:xfrm rot="10800000">
          <a:off x="313758" y="1617115"/>
          <a:ext cx="1256684" cy="1976475"/>
        </a:xfrm>
        <a:prstGeom prst="round2SameRect">
          <a:avLst>
            <a:gd name="adj1" fmla="val 10500"/>
            <a:gd name="adj2" fmla="val 0"/>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tr-TR" sz="1500" kern="1200" dirty="0"/>
            <a:t>Kişisel Gelişim Kulübü</a:t>
          </a:r>
        </a:p>
      </dsp:txBody>
      <dsp:txXfrm rot="10800000">
        <a:off x="352405" y="1617115"/>
        <a:ext cx="1179390" cy="1937828"/>
      </dsp:txXfrm>
    </dsp:sp>
    <dsp:sp modelId="{2E7C91FF-6F71-49CB-9C4E-3C09AE1FCF18}">
      <dsp:nvSpPr>
        <dsp:cNvPr id="0" name=""/>
        <dsp:cNvSpPr/>
      </dsp:nvSpPr>
      <dsp:spPr>
        <a:xfrm>
          <a:off x="1696111" y="215615"/>
          <a:ext cx="1256684" cy="118588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4E3F9B-801A-4208-80FB-2CF737A01876}">
      <dsp:nvSpPr>
        <dsp:cNvPr id="0" name=""/>
        <dsp:cNvSpPr/>
      </dsp:nvSpPr>
      <dsp:spPr>
        <a:xfrm rot="10800000">
          <a:off x="1696111" y="1617115"/>
          <a:ext cx="1256684" cy="1976475"/>
        </a:xfrm>
        <a:prstGeom prst="round2SameRect">
          <a:avLst>
            <a:gd name="adj1" fmla="val 10500"/>
            <a:gd name="adj2" fmla="val 0"/>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tr-TR" sz="1500" kern="1200" dirty="0"/>
            <a:t>Toplum Gönüllüleri Kulübü</a:t>
          </a:r>
        </a:p>
      </dsp:txBody>
      <dsp:txXfrm rot="10800000">
        <a:off x="1734758" y="1617115"/>
        <a:ext cx="1179390" cy="1937828"/>
      </dsp:txXfrm>
    </dsp:sp>
    <dsp:sp modelId="{BB85485E-BC91-427D-8FCC-618C15282C9C}">
      <dsp:nvSpPr>
        <dsp:cNvPr id="0" name=""/>
        <dsp:cNvSpPr/>
      </dsp:nvSpPr>
      <dsp:spPr>
        <a:xfrm>
          <a:off x="3078465" y="215615"/>
          <a:ext cx="1256684" cy="118588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EA66A1-FA38-43EB-B967-CB291D9C12B8}">
      <dsp:nvSpPr>
        <dsp:cNvPr id="0" name=""/>
        <dsp:cNvSpPr/>
      </dsp:nvSpPr>
      <dsp:spPr>
        <a:xfrm rot="10800000">
          <a:off x="3078465" y="1617115"/>
          <a:ext cx="1256684" cy="1976475"/>
        </a:xfrm>
        <a:prstGeom prst="round2SameRect">
          <a:avLst>
            <a:gd name="adj1" fmla="val 10500"/>
            <a:gd name="adj2" fmla="val 0"/>
          </a:avLst>
        </a:prstGeom>
        <a:solidFill>
          <a:schemeClr val="accent4">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tr-TR" sz="1500" kern="1200" dirty="0"/>
            <a:t>Uluslararası İlişkiler Kulübü</a:t>
          </a:r>
        </a:p>
      </dsp:txBody>
      <dsp:txXfrm rot="10800000">
        <a:off x="3117112" y="1617115"/>
        <a:ext cx="1179390" cy="1937828"/>
      </dsp:txXfrm>
    </dsp:sp>
    <dsp:sp modelId="{9E31FC5A-93F3-4222-9F53-265DFA75F8DC}">
      <dsp:nvSpPr>
        <dsp:cNvPr id="0" name=""/>
        <dsp:cNvSpPr/>
      </dsp:nvSpPr>
      <dsp:spPr>
        <a:xfrm>
          <a:off x="4460818" y="215615"/>
          <a:ext cx="1256684" cy="118588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DC7D0A-E810-45F1-8886-EA0F999D8643}">
      <dsp:nvSpPr>
        <dsp:cNvPr id="0" name=""/>
        <dsp:cNvSpPr/>
      </dsp:nvSpPr>
      <dsp:spPr>
        <a:xfrm rot="10800000">
          <a:off x="4460818" y="1617115"/>
          <a:ext cx="1256684" cy="1976475"/>
        </a:xfrm>
        <a:prstGeom prst="round2SameRect">
          <a:avLst>
            <a:gd name="adj1" fmla="val 10500"/>
            <a:gd name="adj2" fmla="val 0"/>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tr-TR" sz="1500" kern="1200" dirty="0"/>
            <a:t>Genç Girişimciler Kulübü</a:t>
          </a:r>
        </a:p>
      </dsp:txBody>
      <dsp:txXfrm rot="10800000">
        <a:off x="4499465" y="1617115"/>
        <a:ext cx="1179390" cy="1937828"/>
      </dsp:txXfrm>
    </dsp:sp>
    <dsp:sp modelId="{A550EF39-02E3-432F-BAD0-C547F4E3AEAD}">
      <dsp:nvSpPr>
        <dsp:cNvPr id="0" name=""/>
        <dsp:cNvSpPr/>
      </dsp:nvSpPr>
      <dsp:spPr>
        <a:xfrm>
          <a:off x="5843171" y="215615"/>
          <a:ext cx="1256684" cy="118588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0A9DA2-4811-4620-B044-6200F3C39C6B}">
      <dsp:nvSpPr>
        <dsp:cNvPr id="0" name=""/>
        <dsp:cNvSpPr/>
      </dsp:nvSpPr>
      <dsp:spPr>
        <a:xfrm rot="10800000">
          <a:off x="5843171" y="1617115"/>
          <a:ext cx="1256684" cy="1976475"/>
        </a:xfrm>
        <a:prstGeom prst="round2SameRect">
          <a:avLst>
            <a:gd name="adj1" fmla="val 10500"/>
            <a:gd name="adj2" fmla="val 0"/>
          </a:avLst>
        </a:prstGeom>
        <a:solidFill>
          <a:schemeClr val="accent6">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tr-TR" sz="1500" kern="1200" dirty="0"/>
            <a:t>İşletme ve Ekonomi Kulübü</a:t>
          </a:r>
        </a:p>
      </dsp:txBody>
      <dsp:txXfrm rot="10800000">
        <a:off x="5881818" y="1617115"/>
        <a:ext cx="1179390" cy="1937828"/>
      </dsp:txXfrm>
    </dsp:sp>
    <dsp:sp modelId="{1CEE5413-0E5E-40B1-BAA7-66E457897CFE}">
      <dsp:nvSpPr>
        <dsp:cNvPr id="0" name=""/>
        <dsp:cNvSpPr/>
      </dsp:nvSpPr>
      <dsp:spPr>
        <a:xfrm>
          <a:off x="7225525" y="215615"/>
          <a:ext cx="1256684" cy="118588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86EF7A-4678-4176-92CD-407E799518E6}">
      <dsp:nvSpPr>
        <dsp:cNvPr id="0" name=""/>
        <dsp:cNvSpPr/>
      </dsp:nvSpPr>
      <dsp:spPr>
        <a:xfrm rot="10800000">
          <a:off x="7225525" y="1617115"/>
          <a:ext cx="1256684" cy="1976475"/>
        </a:xfrm>
        <a:prstGeom prst="round2SameRect">
          <a:avLst>
            <a:gd name="adj1" fmla="val 10500"/>
            <a:gd name="adj2" fmla="val 0"/>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tr-TR" sz="1500" kern="1200" dirty="0"/>
            <a:t>Siyaset Bilimi ve Kamu Yönetimi Kulübü</a:t>
          </a:r>
        </a:p>
      </dsp:txBody>
      <dsp:txXfrm rot="10800000">
        <a:off x="7264172" y="1617115"/>
        <a:ext cx="1179390" cy="1937828"/>
      </dsp:txXfrm>
    </dsp:sp>
    <dsp:sp modelId="{F7393565-9FAD-4863-B72F-69076C9553BC}">
      <dsp:nvSpPr>
        <dsp:cNvPr id="0" name=""/>
        <dsp:cNvSpPr/>
      </dsp:nvSpPr>
      <dsp:spPr>
        <a:xfrm>
          <a:off x="8607878" y="215615"/>
          <a:ext cx="1256684" cy="1185885"/>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5BF68-155A-4A98-819B-00FDC7778970}">
      <dsp:nvSpPr>
        <dsp:cNvPr id="0" name=""/>
        <dsp:cNvSpPr/>
      </dsp:nvSpPr>
      <dsp:spPr>
        <a:xfrm rot="10800000">
          <a:off x="8607878" y="1617115"/>
          <a:ext cx="1256684" cy="1976475"/>
        </a:xfrm>
        <a:prstGeom prst="round2SameRect">
          <a:avLst>
            <a:gd name="adj1" fmla="val 10500"/>
            <a:gd name="adj2" fmla="val 0"/>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tr-TR" sz="1500" kern="1200" dirty="0"/>
            <a:t>Maliye Kulübü</a:t>
          </a:r>
        </a:p>
      </dsp:txBody>
      <dsp:txXfrm rot="10800000">
        <a:off x="8646525" y="1617115"/>
        <a:ext cx="1179390" cy="193782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B196C-49C8-4BC2-8246-35BF5D8242A3}">
      <dsp:nvSpPr>
        <dsp:cNvPr id="0" name=""/>
        <dsp:cNvSpPr/>
      </dsp:nvSpPr>
      <dsp:spPr>
        <a:xfrm>
          <a:off x="0" y="384020"/>
          <a:ext cx="10178321" cy="529200"/>
        </a:xfrm>
        <a:prstGeom prst="rect">
          <a:avLst/>
        </a:prstGeom>
        <a:solidFill>
          <a:schemeClr val="lt2">
            <a:alpha val="90000"/>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7128AD-C080-41D7-967F-39D97AE601F1}">
      <dsp:nvSpPr>
        <dsp:cNvPr id="0" name=""/>
        <dsp:cNvSpPr/>
      </dsp:nvSpPr>
      <dsp:spPr>
        <a:xfrm>
          <a:off x="508916" y="74060"/>
          <a:ext cx="7124825" cy="619920"/>
        </a:xfrm>
        <a:prstGeom prst="round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301" tIns="0" rIns="269301" bIns="0" numCol="1" spcCol="1270" anchor="ctr" anchorCtr="0">
          <a:noAutofit/>
        </a:bodyPr>
        <a:lstStyle/>
        <a:p>
          <a:pPr marL="0" lvl="0" indent="0" algn="l" defTabSz="933450">
            <a:lnSpc>
              <a:spcPct val="90000"/>
            </a:lnSpc>
            <a:spcBef>
              <a:spcPct val="0"/>
            </a:spcBef>
            <a:spcAft>
              <a:spcPct val="35000"/>
            </a:spcAft>
            <a:buNone/>
          </a:pPr>
          <a:r>
            <a:rPr lang="tr-TR" sz="2100" kern="1200"/>
            <a:t>Staj isteğe bağlıdır</a:t>
          </a:r>
        </a:p>
      </dsp:txBody>
      <dsp:txXfrm>
        <a:off x="539178" y="104322"/>
        <a:ext cx="7064301" cy="559396"/>
      </dsp:txXfrm>
    </dsp:sp>
    <dsp:sp modelId="{38E6E253-94C1-440F-9F9C-A787C3F34D2E}">
      <dsp:nvSpPr>
        <dsp:cNvPr id="0" name=""/>
        <dsp:cNvSpPr/>
      </dsp:nvSpPr>
      <dsp:spPr>
        <a:xfrm>
          <a:off x="0" y="1336580"/>
          <a:ext cx="10178321" cy="2182950"/>
        </a:xfrm>
        <a:prstGeom prst="rect">
          <a:avLst/>
        </a:prstGeom>
        <a:solidFill>
          <a:schemeClr val="lt2">
            <a:alpha val="90000"/>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9951" tIns="437388" rIns="789951" bIns="149352" numCol="1" spcCol="1270" anchor="t" anchorCtr="0">
          <a:noAutofit/>
        </a:bodyPr>
        <a:lstStyle/>
        <a:p>
          <a:pPr marL="228600" lvl="1" indent="-228600" algn="l" defTabSz="933450">
            <a:lnSpc>
              <a:spcPct val="90000"/>
            </a:lnSpc>
            <a:spcBef>
              <a:spcPct val="0"/>
            </a:spcBef>
            <a:spcAft>
              <a:spcPct val="15000"/>
            </a:spcAft>
            <a:buChar char="•"/>
          </a:pPr>
          <a:r>
            <a:rPr lang="tr-TR" sz="2100" kern="1200"/>
            <a:t>Öğrenci istediği kurum veya kuruluşla bizzat anlaşabilir</a:t>
          </a:r>
        </a:p>
        <a:p>
          <a:pPr marL="228600" lvl="1" indent="-228600" algn="l" defTabSz="933450">
            <a:lnSpc>
              <a:spcPct val="90000"/>
            </a:lnSpc>
            <a:spcBef>
              <a:spcPct val="0"/>
            </a:spcBef>
            <a:spcAft>
              <a:spcPct val="15000"/>
            </a:spcAft>
            <a:buChar char="•"/>
          </a:pPr>
          <a:r>
            <a:rPr lang="tr-TR" sz="2100" kern="1200"/>
            <a:t>Cumhurbaşkanlığı İnsan Kaynakları Ofisi’nin Ulusal Staj Programı’na başvurabilir</a:t>
          </a:r>
        </a:p>
        <a:p>
          <a:pPr marL="457200" lvl="2" indent="-228600" algn="l" defTabSz="933450">
            <a:lnSpc>
              <a:spcPct val="90000"/>
            </a:lnSpc>
            <a:spcBef>
              <a:spcPct val="0"/>
            </a:spcBef>
            <a:spcAft>
              <a:spcPct val="15000"/>
            </a:spcAft>
            <a:buChar char="•"/>
          </a:pPr>
          <a:r>
            <a:rPr lang="tr-TR" sz="2100" kern="1200"/>
            <a:t>1. Şart: 2., 3. ve 4. sınıf olmak</a:t>
          </a:r>
        </a:p>
        <a:p>
          <a:pPr marL="457200" lvl="2" indent="-228600" algn="l" defTabSz="933450">
            <a:lnSpc>
              <a:spcPct val="90000"/>
            </a:lnSpc>
            <a:spcBef>
              <a:spcPct val="0"/>
            </a:spcBef>
            <a:spcAft>
              <a:spcPct val="15000"/>
            </a:spcAft>
            <a:buChar char="•"/>
          </a:pPr>
          <a:r>
            <a:rPr lang="tr-TR" sz="2100" kern="1200"/>
            <a:t>2. Şart: Not ortalaması en az 2.00 olmak </a:t>
          </a:r>
        </a:p>
      </dsp:txBody>
      <dsp:txXfrm>
        <a:off x="0" y="1336580"/>
        <a:ext cx="10178321" cy="2182950"/>
      </dsp:txXfrm>
    </dsp:sp>
    <dsp:sp modelId="{9707D14E-5992-4E7D-B1BE-34EC37F99F5D}">
      <dsp:nvSpPr>
        <dsp:cNvPr id="0" name=""/>
        <dsp:cNvSpPr/>
      </dsp:nvSpPr>
      <dsp:spPr>
        <a:xfrm>
          <a:off x="508916" y="1026620"/>
          <a:ext cx="7124825" cy="619920"/>
        </a:xfrm>
        <a:prstGeom prst="round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301" tIns="0" rIns="269301" bIns="0" numCol="1" spcCol="1270" anchor="ctr" anchorCtr="0">
          <a:noAutofit/>
        </a:bodyPr>
        <a:lstStyle/>
        <a:p>
          <a:pPr marL="0" lvl="0" indent="0" algn="l" defTabSz="933450">
            <a:lnSpc>
              <a:spcPct val="90000"/>
            </a:lnSpc>
            <a:spcBef>
              <a:spcPct val="0"/>
            </a:spcBef>
            <a:spcAft>
              <a:spcPct val="35000"/>
            </a:spcAft>
            <a:buNone/>
          </a:pPr>
          <a:r>
            <a:rPr lang="tr-TR" sz="2100" kern="1200"/>
            <a:t>Staj yapılacak kurum veya kuruluş iki şekilde bulunabilir</a:t>
          </a:r>
        </a:p>
      </dsp:txBody>
      <dsp:txXfrm>
        <a:off x="539178" y="1056882"/>
        <a:ext cx="7064301" cy="55939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3D527-FB26-42FD-A547-FE808DFCCCDB}">
      <dsp:nvSpPr>
        <dsp:cNvPr id="0" name=""/>
        <dsp:cNvSpPr/>
      </dsp:nvSpPr>
      <dsp:spPr>
        <a:xfrm>
          <a:off x="1485685" y="1068"/>
          <a:ext cx="2781755" cy="1258143"/>
        </a:xfrm>
        <a:prstGeom prst="rect">
          <a:avLst/>
        </a:prstGeom>
        <a:solidFill>
          <a:schemeClr val="lt1">
            <a:hueOff val="0"/>
            <a:satOff val="0"/>
            <a:lumOff val="0"/>
            <a:alphaOff val="0"/>
          </a:schemeClr>
        </a:solidFill>
        <a:ln w="12700" cap="flat" cmpd="sng" algn="in">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a:t>Kütüphanemiz eğitim-öğretim süresince 7/24 hizmet vermektedir</a:t>
          </a:r>
        </a:p>
      </dsp:txBody>
      <dsp:txXfrm>
        <a:off x="1485685" y="1068"/>
        <a:ext cx="2781755" cy="1258143"/>
      </dsp:txXfrm>
    </dsp:sp>
    <dsp:sp modelId="{90FC2222-0C09-4EA0-906F-088FD159CD46}">
      <dsp:nvSpPr>
        <dsp:cNvPr id="0" name=""/>
        <dsp:cNvSpPr/>
      </dsp:nvSpPr>
      <dsp:spPr>
        <a:xfrm>
          <a:off x="115567" y="1068"/>
          <a:ext cx="1245562" cy="1258143"/>
        </a:xfrm>
        <a:prstGeom prst="rect">
          <a:avLst/>
        </a:prstGeom>
        <a:blipFill>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19000" r="-119000"/>
          </a:stretch>
        </a:blipFill>
        <a:ln w="12700" cap="flat" cmpd="sng" algn="in">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2669EF-4C32-4991-BC77-8D121931D3B6}">
      <dsp:nvSpPr>
        <dsp:cNvPr id="0" name=""/>
        <dsp:cNvSpPr/>
      </dsp:nvSpPr>
      <dsp:spPr>
        <a:xfrm>
          <a:off x="115567" y="1466805"/>
          <a:ext cx="2781755" cy="1258143"/>
        </a:xfrm>
        <a:prstGeom prst="rect">
          <a:avLst/>
        </a:prstGeom>
        <a:solidFill>
          <a:schemeClr val="lt1">
            <a:hueOff val="0"/>
            <a:satOff val="0"/>
            <a:lumOff val="0"/>
            <a:alphaOff val="0"/>
          </a:schemeClr>
        </a:solidFill>
        <a:ln w="12700" cap="flat" cmpd="sng" algn="in">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a:t>1000 kişilik çalışma kapasitesine sahiptir</a:t>
          </a:r>
        </a:p>
      </dsp:txBody>
      <dsp:txXfrm>
        <a:off x="115567" y="1466805"/>
        <a:ext cx="2781755" cy="1258143"/>
      </dsp:txXfrm>
    </dsp:sp>
    <dsp:sp modelId="{ECC15D65-1DF6-4A69-AB15-E7E1B62E3DAA}">
      <dsp:nvSpPr>
        <dsp:cNvPr id="0" name=""/>
        <dsp:cNvSpPr/>
      </dsp:nvSpPr>
      <dsp:spPr>
        <a:xfrm>
          <a:off x="3021879" y="1466805"/>
          <a:ext cx="1245562" cy="1258143"/>
        </a:xfrm>
        <a:prstGeom prst="rect">
          <a:avLst/>
        </a:prstGeom>
        <a:blipFill>
          <a:blip xmlns:r="http://schemas.openxmlformats.org/officeDocument/2006/relationships" r:embed="rId2">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19000" r="-119000"/>
          </a:stretch>
        </a:blipFill>
        <a:ln w="12700" cap="flat" cmpd="sng" algn="in">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862262-CFD0-4DFC-A055-88997DDACEF1}">
      <dsp:nvSpPr>
        <dsp:cNvPr id="0" name=""/>
        <dsp:cNvSpPr/>
      </dsp:nvSpPr>
      <dsp:spPr>
        <a:xfrm>
          <a:off x="1485685" y="2932542"/>
          <a:ext cx="2781755" cy="1258143"/>
        </a:xfrm>
        <a:prstGeom prst="rect">
          <a:avLst/>
        </a:prstGeom>
        <a:solidFill>
          <a:schemeClr val="lt1">
            <a:hueOff val="0"/>
            <a:satOff val="0"/>
            <a:lumOff val="0"/>
            <a:alphaOff val="0"/>
          </a:schemeClr>
        </a:solidFill>
        <a:ln w="12700" cap="flat" cmpd="sng" algn="in">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dirty="0"/>
            <a:t>150 binden fazla basılı kaynağın yanı sıra birçok online veri tabanı aboneliği mevcuttur</a:t>
          </a:r>
        </a:p>
      </dsp:txBody>
      <dsp:txXfrm>
        <a:off x="1485685" y="2932542"/>
        <a:ext cx="2781755" cy="1258143"/>
      </dsp:txXfrm>
    </dsp:sp>
    <dsp:sp modelId="{3AAA347B-7A86-438E-BB0A-E71F4A5BD132}">
      <dsp:nvSpPr>
        <dsp:cNvPr id="0" name=""/>
        <dsp:cNvSpPr/>
      </dsp:nvSpPr>
      <dsp:spPr>
        <a:xfrm>
          <a:off x="115567" y="2932542"/>
          <a:ext cx="1245562" cy="1258143"/>
        </a:xfrm>
        <a:prstGeom prst="rect">
          <a:avLst/>
        </a:prstGeom>
        <a:blipFill>
          <a:blip xmlns:r="http://schemas.openxmlformats.org/officeDocument/2006/relationships" r:embed="rId3">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19000" r="-119000"/>
          </a:stretch>
        </a:blipFill>
        <a:ln w="12700" cap="flat" cmpd="sng" algn="in">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E3FEF-F0D8-4A56-BE72-9298A34C6415}">
      <dsp:nvSpPr>
        <dsp:cNvPr id="0" name=""/>
        <dsp:cNvSpPr/>
      </dsp:nvSpPr>
      <dsp:spPr>
        <a:xfrm rot="10800000">
          <a:off x="1892379" y="278"/>
          <a:ext cx="6768584" cy="750042"/>
        </a:xfrm>
        <a:prstGeom prst="homePlate">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748" tIns="129540" rIns="241808" bIns="129540" numCol="1" spcCol="1270" anchor="ctr" anchorCtr="0">
          <a:noAutofit/>
        </a:bodyPr>
        <a:lstStyle/>
        <a:p>
          <a:pPr marL="0" lvl="0" indent="0" algn="ctr" defTabSz="1511300" rtl="0">
            <a:lnSpc>
              <a:spcPct val="90000"/>
            </a:lnSpc>
            <a:spcBef>
              <a:spcPct val="0"/>
            </a:spcBef>
            <a:spcAft>
              <a:spcPct val="35000"/>
            </a:spcAft>
            <a:buNone/>
          </a:pPr>
          <a:r>
            <a:rPr lang="tr-TR" sz="3400" kern="1200" dirty="0"/>
            <a:t>Öğrenci panoları</a:t>
          </a:r>
        </a:p>
      </dsp:txBody>
      <dsp:txXfrm rot="10800000">
        <a:off x="2079889" y="278"/>
        <a:ext cx="6581074" cy="750042"/>
      </dsp:txXfrm>
    </dsp:sp>
    <dsp:sp modelId="{3C312007-190F-45AE-82CB-1791234561A7}">
      <dsp:nvSpPr>
        <dsp:cNvPr id="0" name=""/>
        <dsp:cNvSpPr/>
      </dsp:nvSpPr>
      <dsp:spPr>
        <a:xfrm>
          <a:off x="1517358" y="278"/>
          <a:ext cx="750042" cy="75004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DE2B60-B29A-4490-BD67-5096FA70A686}">
      <dsp:nvSpPr>
        <dsp:cNvPr id="0" name=""/>
        <dsp:cNvSpPr/>
      </dsp:nvSpPr>
      <dsp:spPr>
        <a:xfrm rot="10800000">
          <a:off x="1892379" y="947942"/>
          <a:ext cx="6768584" cy="750042"/>
        </a:xfrm>
        <a:prstGeom prst="homePlate">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748" tIns="129540" rIns="241808" bIns="129540" numCol="1" spcCol="1270" anchor="ctr" anchorCtr="0">
          <a:noAutofit/>
        </a:bodyPr>
        <a:lstStyle/>
        <a:p>
          <a:pPr marL="0" lvl="0" indent="0" algn="ctr" defTabSz="1511300" rtl="0">
            <a:lnSpc>
              <a:spcPct val="90000"/>
            </a:lnSpc>
            <a:spcBef>
              <a:spcPct val="0"/>
            </a:spcBef>
            <a:spcAft>
              <a:spcPct val="35000"/>
            </a:spcAft>
            <a:buNone/>
          </a:pPr>
          <a:r>
            <a:rPr lang="tr-TR" sz="3400" kern="1200"/>
            <a:t>iibf.ogu.edu.tr</a:t>
          </a:r>
        </a:p>
      </dsp:txBody>
      <dsp:txXfrm rot="10800000">
        <a:off x="2079889" y="947942"/>
        <a:ext cx="6581074" cy="750042"/>
      </dsp:txXfrm>
    </dsp:sp>
    <dsp:sp modelId="{2C9884C5-0E77-4563-A191-D67127FE2712}">
      <dsp:nvSpPr>
        <dsp:cNvPr id="0" name=""/>
        <dsp:cNvSpPr/>
      </dsp:nvSpPr>
      <dsp:spPr>
        <a:xfrm>
          <a:off x="1517358" y="947942"/>
          <a:ext cx="750042" cy="750042"/>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876" t="-9378" r="1876" b="9378"/>
          </a:stretch>
        </a:blip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2801CD-59B4-4E96-B60F-BB975B08CFF7}">
      <dsp:nvSpPr>
        <dsp:cNvPr id="0" name=""/>
        <dsp:cNvSpPr/>
      </dsp:nvSpPr>
      <dsp:spPr>
        <a:xfrm rot="10800000">
          <a:off x="1892379" y="1895606"/>
          <a:ext cx="6768584" cy="750042"/>
        </a:xfrm>
        <a:prstGeom prst="homePlate">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748" tIns="129540" rIns="241808" bIns="129540" numCol="1" spcCol="1270" anchor="ctr" anchorCtr="0">
          <a:noAutofit/>
        </a:bodyPr>
        <a:lstStyle/>
        <a:p>
          <a:pPr marL="0" lvl="0" indent="0" algn="ctr" defTabSz="1511300" rtl="0">
            <a:lnSpc>
              <a:spcPct val="90000"/>
            </a:lnSpc>
            <a:spcBef>
              <a:spcPct val="0"/>
            </a:spcBef>
            <a:spcAft>
              <a:spcPct val="35000"/>
            </a:spcAft>
            <a:buNone/>
          </a:pPr>
          <a:r>
            <a:rPr lang="tr-TR" sz="3400" kern="1200" dirty="0"/>
            <a:t>oidb.ogu.edu.tr</a:t>
          </a:r>
        </a:p>
      </dsp:txBody>
      <dsp:txXfrm rot="10800000">
        <a:off x="2079889" y="1895606"/>
        <a:ext cx="6581074" cy="750042"/>
      </dsp:txXfrm>
    </dsp:sp>
    <dsp:sp modelId="{D4B750AE-C8D3-4CB6-A166-646BD2C2D618}">
      <dsp:nvSpPr>
        <dsp:cNvPr id="0" name=""/>
        <dsp:cNvSpPr/>
      </dsp:nvSpPr>
      <dsp:spPr>
        <a:xfrm>
          <a:off x="1517358" y="1895606"/>
          <a:ext cx="750042" cy="75004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0C4F2-7929-4B0F-A3B4-6ABCF361D17A}">
      <dsp:nvSpPr>
        <dsp:cNvPr id="0" name=""/>
        <dsp:cNvSpPr/>
      </dsp:nvSpPr>
      <dsp:spPr>
        <a:xfrm rot="10800000">
          <a:off x="1892379" y="2843269"/>
          <a:ext cx="6768584" cy="750042"/>
        </a:xfrm>
        <a:prstGeom prst="homePlate">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748" tIns="129540" rIns="241808" bIns="129540" numCol="1" spcCol="1270" anchor="ctr" anchorCtr="0">
          <a:noAutofit/>
        </a:bodyPr>
        <a:lstStyle/>
        <a:p>
          <a:pPr marL="0" lvl="0" indent="0" algn="ctr" defTabSz="1511300" rtl="0">
            <a:lnSpc>
              <a:spcPct val="90000"/>
            </a:lnSpc>
            <a:spcBef>
              <a:spcPct val="0"/>
            </a:spcBef>
            <a:spcAft>
              <a:spcPct val="35000"/>
            </a:spcAft>
            <a:buNone/>
          </a:pPr>
          <a:r>
            <a:rPr lang="tr-TR" sz="3400" kern="1200" dirty="0"/>
            <a:t>ESUZEM Duyurular</a:t>
          </a:r>
        </a:p>
      </dsp:txBody>
      <dsp:txXfrm rot="10800000">
        <a:off x="2079889" y="2843269"/>
        <a:ext cx="6581074" cy="750042"/>
      </dsp:txXfrm>
    </dsp:sp>
    <dsp:sp modelId="{243821C7-4231-4F5B-BAF4-44DD5045FFFA}">
      <dsp:nvSpPr>
        <dsp:cNvPr id="0" name=""/>
        <dsp:cNvSpPr/>
      </dsp:nvSpPr>
      <dsp:spPr>
        <a:xfrm>
          <a:off x="1517358" y="2843269"/>
          <a:ext cx="750042" cy="750042"/>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A7A58-942E-4752-B3EC-7A5E2EC6511F}">
      <dsp:nvSpPr>
        <dsp:cNvPr id="0" name=""/>
        <dsp:cNvSpPr/>
      </dsp:nvSpPr>
      <dsp:spPr>
        <a:xfrm>
          <a:off x="3478" y="572464"/>
          <a:ext cx="1883585" cy="1130151"/>
        </a:xfrm>
        <a:prstGeom prst="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t>Akademisyenlik</a:t>
          </a:r>
        </a:p>
      </dsp:txBody>
      <dsp:txXfrm>
        <a:off x="3478" y="572464"/>
        <a:ext cx="1883585" cy="1130151"/>
      </dsp:txXfrm>
    </dsp:sp>
    <dsp:sp modelId="{05AB2F32-FB79-429B-8EEA-DCB6A246CEAE}">
      <dsp:nvSpPr>
        <dsp:cNvPr id="0" name=""/>
        <dsp:cNvSpPr/>
      </dsp:nvSpPr>
      <dsp:spPr>
        <a:xfrm>
          <a:off x="2075423" y="572464"/>
          <a:ext cx="1883585" cy="1130151"/>
        </a:xfrm>
        <a:prstGeom prst="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t>Kurumlarda uzmanlık</a:t>
          </a:r>
        </a:p>
      </dsp:txBody>
      <dsp:txXfrm>
        <a:off x="2075423" y="572464"/>
        <a:ext cx="1883585" cy="1130151"/>
      </dsp:txXfrm>
    </dsp:sp>
    <dsp:sp modelId="{3B610A2B-18A8-473A-9020-AE08959BDF00}">
      <dsp:nvSpPr>
        <dsp:cNvPr id="0" name=""/>
        <dsp:cNvSpPr/>
      </dsp:nvSpPr>
      <dsp:spPr>
        <a:xfrm>
          <a:off x="4147368" y="572464"/>
          <a:ext cx="1883585" cy="1130151"/>
        </a:xfrm>
        <a:prstGeom prst="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t>Banka müfettişliği</a:t>
          </a:r>
        </a:p>
      </dsp:txBody>
      <dsp:txXfrm>
        <a:off x="4147368" y="572464"/>
        <a:ext cx="1883585" cy="1130151"/>
      </dsp:txXfrm>
    </dsp:sp>
    <dsp:sp modelId="{8A65776D-40BA-4D08-87E9-B41F0D2D6318}">
      <dsp:nvSpPr>
        <dsp:cNvPr id="0" name=""/>
        <dsp:cNvSpPr/>
      </dsp:nvSpPr>
      <dsp:spPr>
        <a:xfrm>
          <a:off x="6219312" y="572464"/>
          <a:ext cx="1883585" cy="1130151"/>
        </a:xfrm>
        <a:prstGeom prst="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t>İdari hakimlik</a:t>
          </a:r>
        </a:p>
      </dsp:txBody>
      <dsp:txXfrm>
        <a:off x="6219312" y="572464"/>
        <a:ext cx="1883585" cy="1130151"/>
      </dsp:txXfrm>
    </dsp:sp>
    <dsp:sp modelId="{9ED08D17-FB16-4D15-9A55-F5201189CD2B}">
      <dsp:nvSpPr>
        <dsp:cNvPr id="0" name=""/>
        <dsp:cNvSpPr/>
      </dsp:nvSpPr>
      <dsp:spPr>
        <a:xfrm>
          <a:off x="8291257" y="572464"/>
          <a:ext cx="1883585" cy="1130151"/>
        </a:xfrm>
        <a:prstGeom prst="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t>Kaymakamlık</a:t>
          </a:r>
        </a:p>
      </dsp:txBody>
      <dsp:txXfrm>
        <a:off x="8291257" y="572464"/>
        <a:ext cx="1883585" cy="1130151"/>
      </dsp:txXfrm>
    </dsp:sp>
    <dsp:sp modelId="{1BDAB5D5-A5E5-4B07-8897-147003CAD922}">
      <dsp:nvSpPr>
        <dsp:cNvPr id="0" name=""/>
        <dsp:cNvSpPr/>
      </dsp:nvSpPr>
      <dsp:spPr>
        <a:xfrm>
          <a:off x="1039451" y="1890974"/>
          <a:ext cx="1883585" cy="1130151"/>
        </a:xfrm>
        <a:prstGeom prst="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t>Vergi müfettişliği</a:t>
          </a:r>
        </a:p>
      </dsp:txBody>
      <dsp:txXfrm>
        <a:off x="1039451" y="1890974"/>
        <a:ext cx="1883585" cy="1130151"/>
      </dsp:txXfrm>
    </dsp:sp>
    <dsp:sp modelId="{EF665D04-3E1D-4F07-890A-8A0B90D9EBB8}">
      <dsp:nvSpPr>
        <dsp:cNvPr id="0" name=""/>
        <dsp:cNvSpPr/>
      </dsp:nvSpPr>
      <dsp:spPr>
        <a:xfrm>
          <a:off x="3111395" y="1890974"/>
          <a:ext cx="1883585" cy="1130151"/>
        </a:xfrm>
        <a:prstGeom prst="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t>Planlamacılık</a:t>
          </a:r>
        </a:p>
      </dsp:txBody>
      <dsp:txXfrm>
        <a:off x="3111395" y="1890974"/>
        <a:ext cx="1883585" cy="1130151"/>
      </dsp:txXfrm>
    </dsp:sp>
    <dsp:sp modelId="{FC6A9199-5F9D-4AFC-AD8C-AFCE4AF7733B}">
      <dsp:nvSpPr>
        <dsp:cNvPr id="0" name=""/>
        <dsp:cNvSpPr/>
      </dsp:nvSpPr>
      <dsp:spPr>
        <a:xfrm>
          <a:off x="5183340" y="1890974"/>
          <a:ext cx="1883585" cy="1130151"/>
        </a:xfrm>
        <a:prstGeom prst="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t>Sayıştay denetçiliği</a:t>
          </a:r>
        </a:p>
      </dsp:txBody>
      <dsp:txXfrm>
        <a:off x="5183340" y="1890974"/>
        <a:ext cx="1883585" cy="1130151"/>
      </dsp:txXfrm>
    </dsp:sp>
    <dsp:sp modelId="{ADF1CB0B-9FED-41E9-9863-5196B9AC2CB8}">
      <dsp:nvSpPr>
        <dsp:cNvPr id="0" name=""/>
        <dsp:cNvSpPr/>
      </dsp:nvSpPr>
      <dsp:spPr>
        <a:xfrm>
          <a:off x="7255284" y="1890974"/>
          <a:ext cx="1883585" cy="1130151"/>
        </a:xfrm>
        <a:prstGeom prst="rect">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t>Yeminli mali müşavirlik</a:t>
          </a:r>
        </a:p>
      </dsp:txBody>
      <dsp:txXfrm>
        <a:off x="7255284" y="1890974"/>
        <a:ext cx="1883585" cy="11301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6D118-5782-4610-B8CD-2896D38C5DED}">
      <dsp:nvSpPr>
        <dsp:cNvPr id="0" name=""/>
        <dsp:cNvSpPr/>
      </dsp:nvSpPr>
      <dsp:spPr>
        <a:xfrm>
          <a:off x="0" y="1754"/>
          <a:ext cx="10178321" cy="0"/>
        </a:xfrm>
        <a:prstGeom prst="line">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B13F1B-BBD1-452B-921C-57308412F954}">
      <dsp:nvSpPr>
        <dsp:cNvPr id="0" name=""/>
        <dsp:cNvSpPr/>
      </dsp:nvSpPr>
      <dsp:spPr>
        <a:xfrm>
          <a:off x="0" y="1754"/>
          <a:ext cx="10178321" cy="598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tr-TR" sz="2700" kern="1200" dirty="0"/>
            <a:t>Banka müfettişliği</a:t>
          </a:r>
        </a:p>
      </dsp:txBody>
      <dsp:txXfrm>
        <a:off x="0" y="1754"/>
        <a:ext cx="10178321" cy="598346"/>
      </dsp:txXfrm>
    </dsp:sp>
    <dsp:sp modelId="{C26828F7-89A7-4779-A737-31415AEB989C}">
      <dsp:nvSpPr>
        <dsp:cNvPr id="0" name=""/>
        <dsp:cNvSpPr/>
      </dsp:nvSpPr>
      <dsp:spPr>
        <a:xfrm>
          <a:off x="0" y="600101"/>
          <a:ext cx="10178321" cy="0"/>
        </a:xfrm>
        <a:prstGeom prst="line">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1315B-5FBD-4952-BBBF-CA9B69743589}">
      <dsp:nvSpPr>
        <dsp:cNvPr id="0" name=""/>
        <dsp:cNvSpPr/>
      </dsp:nvSpPr>
      <dsp:spPr>
        <a:xfrm>
          <a:off x="0" y="600101"/>
          <a:ext cx="10178321" cy="598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tr-TR" sz="2700" kern="1200" dirty="0"/>
            <a:t>Bankacılık</a:t>
          </a:r>
        </a:p>
      </dsp:txBody>
      <dsp:txXfrm>
        <a:off x="0" y="600101"/>
        <a:ext cx="10178321" cy="598346"/>
      </dsp:txXfrm>
    </dsp:sp>
    <dsp:sp modelId="{86FD0369-17B7-4B5D-BF19-9E7EA98607CA}">
      <dsp:nvSpPr>
        <dsp:cNvPr id="0" name=""/>
        <dsp:cNvSpPr/>
      </dsp:nvSpPr>
      <dsp:spPr>
        <a:xfrm>
          <a:off x="0" y="1198448"/>
          <a:ext cx="10178321" cy="0"/>
        </a:xfrm>
        <a:prstGeom prst="line">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B9A619-50CA-44AC-9446-1E43B4BB9B23}">
      <dsp:nvSpPr>
        <dsp:cNvPr id="0" name=""/>
        <dsp:cNvSpPr/>
      </dsp:nvSpPr>
      <dsp:spPr>
        <a:xfrm>
          <a:off x="0" y="1198448"/>
          <a:ext cx="10178321" cy="598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tr-TR" sz="2700" kern="1200"/>
            <a:t>İnsan kaynakları uzmanlığı</a:t>
          </a:r>
        </a:p>
      </dsp:txBody>
      <dsp:txXfrm>
        <a:off x="0" y="1198448"/>
        <a:ext cx="10178321" cy="598346"/>
      </dsp:txXfrm>
    </dsp:sp>
    <dsp:sp modelId="{03DE6ECC-D96A-4AED-866E-7C090E5C00A3}">
      <dsp:nvSpPr>
        <dsp:cNvPr id="0" name=""/>
        <dsp:cNvSpPr/>
      </dsp:nvSpPr>
      <dsp:spPr>
        <a:xfrm>
          <a:off x="0" y="1796795"/>
          <a:ext cx="10178321" cy="0"/>
        </a:xfrm>
        <a:prstGeom prst="line">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A75FF3-BB1A-49D1-974D-4F078393C4E7}">
      <dsp:nvSpPr>
        <dsp:cNvPr id="0" name=""/>
        <dsp:cNvSpPr/>
      </dsp:nvSpPr>
      <dsp:spPr>
        <a:xfrm>
          <a:off x="0" y="1796795"/>
          <a:ext cx="10178321" cy="598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tr-TR" sz="2700" kern="1200"/>
            <a:t>Muhasebecilik</a:t>
          </a:r>
        </a:p>
      </dsp:txBody>
      <dsp:txXfrm>
        <a:off x="0" y="1796795"/>
        <a:ext cx="10178321" cy="598346"/>
      </dsp:txXfrm>
    </dsp:sp>
    <dsp:sp modelId="{FE209F5B-0904-4A7E-9382-BB4935EAA1D5}">
      <dsp:nvSpPr>
        <dsp:cNvPr id="0" name=""/>
        <dsp:cNvSpPr/>
      </dsp:nvSpPr>
      <dsp:spPr>
        <a:xfrm>
          <a:off x="0" y="2395142"/>
          <a:ext cx="10178321" cy="0"/>
        </a:xfrm>
        <a:prstGeom prst="line">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C05981-724C-42A0-8289-7D790432D17B}">
      <dsp:nvSpPr>
        <dsp:cNvPr id="0" name=""/>
        <dsp:cNvSpPr/>
      </dsp:nvSpPr>
      <dsp:spPr>
        <a:xfrm>
          <a:off x="0" y="2395142"/>
          <a:ext cx="10178321" cy="598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tr-TR" sz="2700" kern="1200"/>
            <a:t>Yöneticilik ve danışmanlık</a:t>
          </a:r>
        </a:p>
      </dsp:txBody>
      <dsp:txXfrm>
        <a:off x="0" y="2395142"/>
        <a:ext cx="10178321" cy="598346"/>
      </dsp:txXfrm>
    </dsp:sp>
    <dsp:sp modelId="{890D0F2E-6DF2-485E-8AD6-4E9BF8750103}">
      <dsp:nvSpPr>
        <dsp:cNvPr id="0" name=""/>
        <dsp:cNvSpPr/>
      </dsp:nvSpPr>
      <dsp:spPr>
        <a:xfrm>
          <a:off x="0" y="2993489"/>
          <a:ext cx="10178321" cy="0"/>
        </a:xfrm>
        <a:prstGeom prst="line">
          <a:avLst/>
        </a:prstGeom>
        <a:solidFill>
          <a:schemeClr val="dk2">
            <a:hueOff val="0"/>
            <a:satOff val="0"/>
            <a:lumOff val="0"/>
            <a:alphaOff val="0"/>
          </a:schemeClr>
        </a:solidFill>
        <a:ln w="12700"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B42D4D-4548-4B55-BED8-94DE82186164}">
      <dsp:nvSpPr>
        <dsp:cNvPr id="0" name=""/>
        <dsp:cNvSpPr/>
      </dsp:nvSpPr>
      <dsp:spPr>
        <a:xfrm>
          <a:off x="0" y="2993489"/>
          <a:ext cx="10178321" cy="598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tr-TR" sz="2700" kern="1200" dirty="0"/>
            <a:t>Finansal analistlik</a:t>
          </a:r>
        </a:p>
      </dsp:txBody>
      <dsp:txXfrm>
        <a:off x="0" y="2993489"/>
        <a:ext cx="10178321" cy="5983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A5498-FF29-40AC-9A09-C2EA141A352C}">
      <dsp:nvSpPr>
        <dsp:cNvPr id="0" name=""/>
        <dsp:cNvSpPr/>
      </dsp:nvSpPr>
      <dsp:spPr>
        <a:xfrm>
          <a:off x="4224" y="0"/>
          <a:ext cx="1416416"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tr-TR" sz="1400" kern="1200" dirty="0"/>
            <a:t>Prof. Dr. </a:t>
          </a:r>
        </a:p>
        <a:p>
          <a:pPr marL="0" lvl="0" indent="0" algn="ctr" defTabSz="622300" rtl="0">
            <a:lnSpc>
              <a:spcPct val="90000"/>
            </a:lnSpc>
            <a:spcBef>
              <a:spcPct val="0"/>
            </a:spcBef>
            <a:spcAft>
              <a:spcPct val="35000"/>
            </a:spcAft>
            <a:buNone/>
          </a:pPr>
          <a:r>
            <a:rPr lang="tr-TR" sz="1400" kern="1200" dirty="0"/>
            <a:t>Füsun YENİLMEZ</a:t>
          </a:r>
        </a:p>
      </dsp:txBody>
      <dsp:txXfrm>
        <a:off x="4224" y="1437436"/>
        <a:ext cx="1416416" cy="1437436"/>
      </dsp:txXfrm>
    </dsp:sp>
    <dsp:sp modelId="{26E09368-50D2-4CD1-86BC-6EAC0D483481}">
      <dsp:nvSpPr>
        <dsp:cNvPr id="0" name=""/>
        <dsp:cNvSpPr/>
      </dsp:nvSpPr>
      <dsp:spPr>
        <a:xfrm>
          <a:off x="114099" y="215615"/>
          <a:ext cx="1196665" cy="1196665"/>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945" t="-1974" r="-945" b="-40026"/>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69E54A-E2DB-427F-ABB2-5790BC435D20}">
      <dsp:nvSpPr>
        <dsp:cNvPr id="0" name=""/>
        <dsp:cNvSpPr/>
      </dsp:nvSpPr>
      <dsp:spPr>
        <a:xfrm>
          <a:off x="1463133" y="0"/>
          <a:ext cx="1416416"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tr-TR" sz="1400" kern="1200" dirty="0"/>
            <a:t>Prof. Dr. </a:t>
          </a:r>
        </a:p>
        <a:p>
          <a:pPr marL="0" lvl="0" indent="0" algn="ctr" defTabSz="622300" rtl="0">
            <a:lnSpc>
              <a:spcPct val="90000"/>
            </a:lnSpc>
            <a:spcBef>
              <a:spcPct val="0"/>
            </a:spcBef>
            <a:spcAft>
              <a:spcPct val="35000"/>
            </a:spcAft>
            <a:buNone/>
          </a:pPr>
          <a:r>
            <a:rPr lang="tr-TR" sz="1400" kern="1200" dirty="0"/>
            <a:t>Abdullah Mesud KÜÇÜKKALAY</a:t>
          </a:r>
        </a:p>
      </dsp:txBody>
      <dsp:txXfrm>
        <a:off x="1463133" y="1437436"/>
        <a:ext cx="1416416" cy="1437436"/>
      </dsp:txXfrm>
    </dsp:sp>
    <dsp:sp modelId="{C8D72FB7-6264-43A4-B63A-74E73D20301E}">
      <dsp:nvSpPr>
        <dsp:cNvPr id="0" name=""/>
        <dsp:cNvSpPr/>
      </dsp:nvSpPr>
      <dsp:spPr>
        <a:xfrm>
          <a:off x="1573009" y="215615"/>
          <a:ext cx="1196665" cy="119666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1000" b="-11000"/>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7BC88E-2DCC-44FA-B6B7-C9B2D6847D84}">
      <dsp:nvSpPr>
        <dsp:cNvPr id="0" name=""/>
        <dsp:cNvSpPr/>
      </dsp:nvSpPr>
      <dsp:spPr>
        <a:xfrm>
          <a:off x="2922043" y="0"/>
          <a:ext cx="1416416"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tr-TR" sz="1400" kern="1200" dirty="0"/>
            <a:t>Prof. Dr. </a:t>
          </a:r>
        </a:p>
        <a:p>
          <a:pPr marL="0" lvl="0" indent="0" algn="ctr" defTabSz="622300" rtl="0">
            <a:lnSpc>
              <a:spcPct val="90000"/>
            </a:lnSpc>
            <a:spcBef>
              <a:spcPct val="0"/>
            </a:spcBef>
            <a:spcAft>
              <a:spcPct val="35000"/>
            </a:spcAft>
            <a:buNone/>
          </a:pPr>
          <a:r>
            <a:rPr lang="tr-TR" sz="1400" kern="1200" dirty="0"/>
            <a:t>Özcan DAĞDEMİR</a:t>
          </a:r>
        </a:p>
      </dsp:txBody>
      <dsp:txXfrm>
        <a:off x="2922043" y="1437436"/>
        <a:ext cx="1416416" cy="1437436"/>
      </dsp:txXfrm>
    </dsp:sp>
    <dsp:sp modelId="{C8467D56-436E-4284-9E33-4DAD3E48A8E7}">
      <dsp:nvSpPr>
        <dsp:cNvPr id="0" name=""/>
        <dsp:cNvSpPr/>
      </dsp:nvSpPr>
      <dsp:spPr>
        <a:xfrm>
          <a:off x="3031918" y="215615"/>
          <a:ext cx="1196665" cy="1196665"/>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1369" t="-33475" r="-17779" b="-49915"/>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1A071B-11AC-4957-B877-9974DDE4BA36}">
      <dsp:nvSpPr>
        <dsp:cNvPr id="0" name=""/>
        <dsp:cNvSpPr/>
      </dsp:nvSpPr>
      <dsp:spPr>
        <a:xfrm>
          <a:off x="4380952" y="0"/>
          <a:ext cx="1416416"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tr-TR" sz="1400" kern="1200" dirty="0"/>
            <a:t>Prof. Dr. </a:t>
          </a:r>
        </a:p>
        <a:p>
          <a:pPr marL="0" lvl="0" indent="0" algn="ctr" defTabSz="622300" rtl="0">
            <a:lnSpc>
              <a:spcPct val="90000"/>
            </a:lnSpc>
            <a:spcBef>
              <a:spcPct val="0"/>
            </a:spcBef>
            <a:spcAft>
              <a:spcPct val="35000"/>
            </a:spcAft>
            <a:buNone/>
          </a:pPr>
          <a:r>
            <a:rPr lang="tr-TR" sz="1400" kern="1200" dirty="0"/>
            <a:t>Mustafa Kemal BEŞER</a:t>
          </a:r>
        </a:p>
      </dsp:txBody>
      <dsp:txXfrm>
        <a:off x="4380952" y="1437436"/>
        <a:ext cx="1416416" cy="1437436"/>
      </dsp:txXfrm>
    </dsp:sp>
    <dsp:sp modelId="{ADF736B9-A3DF-4F42-B0A7-45489D01A5BD}">
      <dsp:nvSpPr>
        <dsp:cNvPr id="0" name=""/>
        <dsp:cNvSpPr/>
      </dsp:nvSpPr>
      <dsp:spPr>
        <a:xfrm>
          <a:off x="4490828" y="215615"/>
          <a:ext cx="1196665" cy="1196665"/>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654" t="-8733" r="1654" b="-33267"/>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780E61-12AC-4B27-B52A-FF77DC0A95EA}">
      <dsp:nvSpPr>
        <dsp:cNvPr id="0" name=""/>
        <dsp:cNvSpPr/>
      </dsp:nvSpPr>
      <dsp:spPr>
        <a:xfrm>
          <a:off x="5839861" y="0"/>
          <a:ext cx="1416416"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tr-TR" sz="1400" kern="1200" dirty="0"/>
            <a:t>Prof. Dr. </a:t>
          </a:r>
        </a:p>
        <a:p>
          <a:pPr marL="0" lvl="0" indent="0" algn="ctr" defTabSz="622300" rtl="0">
            <a:lnSpc>
              <a:spcPct val="90000"/>
            </a:lnSpc>
            <a:spcBef>
              <a:spcPct val="0"/>
            </a:spcBef>
            <a:spcAft>
              <a:spcPct val="35000"/>
            </a:spcAft>
            <a:buNone/>
          </a:pPr>
          <a:r>
            <a:rPr lang="tr-TR" sz="1400" kern="1200" dirty="0"/>
            <a:t>Şennur SEZGİN</a:t>
          </a:r>
        </a:p>
      </dsp:txBody>
      <dsp:txXfrm>
        <a:off x="5839861" y="1437436"/>
        <a:ext cx="1416416" cy="1437436"/>
      </dsp:txXfrm>
    </dsp:sp>
    <dsp:sp modelId="{238C777C-6AED-4BA4-B1EE-4E8EF94C4F48}">
      <dsp:nvSpPr>
        <dsp:cNvPr id="0" name=""/>
        <dsp:cNvSpPr/>
      </dsp:nvSpPr>
      <dsp:spPr>
        <a:xfrm>
          <a:off x="5949737" y="215615"/>
          <a:ext cx="1196665" cy="119666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968268-6880-440B-B22A-FDC377489C0A}">
      <dsp:nvSpPr>
        <dsp:cNvPr id="0" name=""/>
        <dsp:cNvSpPr/>
      </dsp:nvSpPr>
      <dsp:spPr>
        <a:xfrm>
          <a:off x="7298771" y="0"/>
          <a:ext cx="1416416"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tr-TR" sz="1400" kern="1200" dirty="0"/>
            <a:t>Prof. Dr. </a:t>
          </a:r>
        </a:p>
        <a:p>
          <a:pPr marL="0" lvl="0" indent="0" algn="ctr" defTabSz="622300" rtl="0">
            <a:lnSpc>
              <a:spcPct val="90000"/>
            </a:lnSpc>
            <a:spcBef>
              <a:spcPct val="0"/>
            </a:spcBef>
            <a:spcAft>
              <a:spcPct val="35000"/>
            </a:spcAft>
            <a:buNone/>
          </a:pPr>
          <a:r>
            <a:rPr lang="tr-TR" sz="1400" kern="1200" dirty="0"/>
            <a:t>Etem KARAKAYA</a:t>
          </a:r>
        </a:p>
      </dsp:txBody>
      <dsp:txXfrm>
        <a:off x="7298771" y="1437436"/>
        <a:ext cx="1416416" cy="1437436"/>
      </dsp:txXfrm>
    </dsp:sp>
    <dsp:sp modelId="{3D09BAA0-624F-4DAC-950D-6D9CBFA09145}">
      <dsp:nvSpPr>
        <dsp:cNvPr id="0" name=""/>
        <dsp:cNvSpPr/>
      </dsp:nvSpPr>
      <dsp:spPr>
        <a:xfrm>
          <a:off x="7408646" y="215615"/>
          <a:ext cx="1196665" cy="1196665"/>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1295" t="-14526" r="1295" b="-51474"/>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ACB8FD-C73F-4EFD-AE99-6FB58BD4171E}">
      <dsp:nvSpPr>
        <dsp:cNvPr id="0" name=""/>
        <dsp:cNvSpPr/>
      </dsp:nvSpPr>
      <dsp:spPr>
        <a:xfrm>
          <a:off x="8757680" y="0"/>
          <a:ext cx="1416416"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tr-TR" sz="1400" kern="1200" dirty="0"/>
            <a:t>Prof. Dr. </a:t>
          </a:r>
        </a:p>
        <a:p>
          <a:pPr marL="0" lvl="0" indent="0" algn="ctr" defTabSz="622300" rtl="0">
            <a:lnSpc>
              <a:spcPct val="90000"/>
            </a:lnSpc>
            <a:spcBef>
              <a:spcPct val="0"/>
            </a:spcBef>
            <a:spcAft>
              <a:spcPct val="35000"/>
            </a:spcAft>
            <a:buNone/>
          </a:pPr>
          <a:r>
            <a:rPr lang="tr-TR" sz="1400" kern="1200" dirty="0"/>
            <a:t>İnci PARLAKTUNA</a:t>
          </a:r>
        </a:p>
      </dsp:txBody>
      <dsp:txXfrm>
        <a:off x="8757680" y="1437436"/>
        <a:ext cx="1416416" cy="1437436"/>
      </dsp:txXfrm>
    </dsp:sp>
    <dsp:sp modelId="{868FE7D2-D23A-465E-B696-F762E868819A}">
      <dsp:nvSpPr>
        <dsp:cNvPr id="0" name=""/>
        <dsp:cNvSpPr/>
      </dsp:nvSpPr>
      <dsp:spPr>
        <a:xfrm>
          <a:off x="8867556" y="215615"/>
          <a:ext cx="1196665" cy="1196665"/>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22933" t="-15139" r="-18191" b="-34451"/>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366F99-5D1F-4781-8B16-BF4934F2709D}">
      <dsp:nvSpPr>
        <dsp:cNvPr id="0" name=""/>
        <dsp:cNvSpPr/>
      </dsp:nvSpPr>
      <dsp:spPr>
        <a:xfrm>
          <a:off x="407132" y="2874872"/>
          <a:ext cx="9364056" cy="539038"/>
        </a:xfrm>
        <a:prstGeom prst="leftRightArrow">
          <a:avLst/>
        </a:prstGeom>
        <a:noFill/>
        <a:ln w="12700" cap="flat" cmpd="sng" algn="in">
          <a:no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CE59B-5B81-4955-8AB9-86E49D5ED5F9}">
      <dsp:nvSpPr>
        <dsp:cNvPr id="0" name=""/>
        <dsp:cNvSpPr/>
      </dsp:nvSpPr>
      <dsp:spPr>
        <a:xfrm>
          <a:off x="124" y="0"/>
          <a:ext cx="1654971"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tr-TR" sz="2000" kern="1200" dirty="0"/>
            <a:t>Doç. Dr. </a:t>
          </a:r>
        </a:p>
        <a:p>
          <a:pPr marL="0" lvl="0" indent="0" algn="ctr" defTabSz="889000" rtl="0">
            <a:lnSpc>
              <a:spcPct val="90000"/>
            </a:lnSpc>
            <a:spcBef>
              <a:spcPct val="0"/>
            </a:spcBef>
            <a:spcAft>
              <a:spcPct val="35000"/>
            </a:spcAft>
            <a:buNone/>
          </a:pPr>
          <a:r>
            <a:rPr lang="tr-TR" sz="2000" kern="1200" dirty="0"/>
            <a:t>H. Naci BAYRAÇ</a:t>
          </a:r>
        </a:p>
      </dsp:txBody>
      <dsp:txXfrm>
        <a:off x="124" y="1437436"/>
        <a:ext cx="1654971" cy="1437436"/>
      </dsp:txXfrm>
    </dsp:sp>
    <dsp:sp modelId="{45779881-1C2E-48A6-83A6-1088CE1A2601}">
      <dsp:nvSpPr>
        <dsp:cNvPr id="0" name=""/>
        <dsp:cNvSpPr/>
      </dsp:nvSpPr>
      <dsp:spPr>
        <a:xfrm>
          <a:off x="229276" y="215615"/>
          <a:ext cx="1196665" cy="1196665"/>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05" t="-6935" r="-1005" b="-31065"/>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85FC9B-ADF5-496F-AAF2-0DA455E6FFE5}">
      <dsp:nvSpPr>
        <dsp:cNvPr id="0" name=""/>
        <dsp:cNvSpPr/>
      </dsp:nvSpPr>
      <dsp:spPr>
        <a:xfrm>
          <a:off x="1704744" y="0"/>
          <a:ext cx="1654971"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tr-TR" sz="2000" kern="1200" dirty="0"/>
            <a:t>Doç. Dr. </a:t>
          </a:r>
        </a:p>
        <a:p>
          <a:pPr marL="0" lvl="0" indent="0" algn="ctr" defTabSz="889000" rtl="0">
            <a:lnSpc>
              <a:spcPct val="90000"/>
            </a:lnSpc>
            <a:spcBef>
              <a:spcPct val="0"/>
            </a:spcBef>
            <a:spcAft>
              <a:spcPct val="35000"/>
            </a:spcAft>
            <a:buNone/>
          </a:pPr>
          <a:r>
            <a:rPr lang="tr-TR" sz="2000" kern="1200" dirty="0"/>
            <a:t>Oytun MEÇİK</a:t>
          </a:r>
        </a:p>
      </dsp:txBody>
      <dsp:txXfrm>
        <a:off x="1704744" y="1437436"/>
        <a:ext cx="1654971" cy="1437436"/>
      </dsp:txXfrm>
    </dsp:sp>
    <dsp:sp modelId="{F700E38E-9E64-4666-B749-8F3D4BDC43B8}">
      <dsp:nvSpPr>
        <dsp:cNvPr id="0" name=""/>
        <dsp:cNvSpPr/>
      </dsp:nvSpPr>
      <dsp:spPr>
        <a:xfrm>
          <a:off x="1933897" y="215615"/>
          <a:ext cx="1196665" cy="119666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2B9759-5392-459E-8343-88F2F3C8AEB6}">
      <dsp:nvSpPr>
        <dsp:cNvPr id="0" name=""/>
        <dsp:cNvSpPr/>
      </dsp:nvSpPr>
      <dsp:spPr>
        <a:xfrm>
          <a:off x="3409365" y="0"/>
          <a:ext cx="1654971"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tr-TR" sz="2000" kern="1200" dirty="0"/>
            <a:t>Doç. Dr. </a:t>
          </a:r>
        </a:p>
        <a:p>
          <a:pPr marL="0" lvl="0" indent="0" algn="ctr" defTabSz="889000" rtl="0">
            <a:lnSpc>
              <a:spcPct val="90000"/>
            </a:lnSpc>
            <a:spcBef>
              <a:spcPct val="0"/>
            </a:spcBef>
            <a:spcAft>
              <a:spcPct val="35000"/>
            </a:spcAft>
            <a:buNone/>
          </a:pPr>
          <a:r>
            <a:rPr lang="tr-TR" sz="2000" kern="1200" dirty="0"/>
            <a:t>Hakan ACAROĞLU</a:t>
          </a:r>
        </a:p>
      </dsp:txBody>
      <dsp:txXfrm>
        <a:off x="3409365" y="1437436"/>
        <a:ext cx="1654971" cy="1437436"/>
      </dsp:txXfrm>
    </dsp:sp>
    <dsp:sp modelId="{436730EC-8C09-484C-B197-6FBF96CAE067}">
      <dsp:nvSpPr>
        <dsp:cNvPr id="0" name=""/>
        <dsp:cNvSpPr/>
      </dsp:nvSpPr>
      <dsp:spPr>
        <a:xfrm>
          <a:off x="3638517" y="215615"/>
          <a:ext cx="1196665" cy="119666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391CA0-A434-4E37-BA39-70A2F82F6447}">
      <dsp:nvSpPr>
        <dsp:cNvPr id="0" name=""/>
        <dsp:cNvSpPr/>
      </dsp:nvSpPr>
      <dsp:spPr>
        <a:xfrm>
          <a:off x="5113985" y="0"/>
          <a:ext cx="1654971"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tr-TR" sz="2000" kern="1200" dirty="0"/>
            <a:t>Doç. Dr. </a:t>
          </a:r>
        </a:p>
        <a:p>
          <a:pPr marL="0" lvl="0" indent="0" algn="ctr" defTabSz="889000" rtl="0">
            <a:lnSpc>
              <a:spcPct val="90000"/>
            </a:lnSpc>
            <a:spcBef>
              <a:spcPct val="0"/>
            </a:spcBef>
            <a:spcAft>
              <a:spcPct val="35000"/>
            </a:spcAft>
            <a:buNone/>
          </a:pPr>
          <a:r>
            <a:rPr lang="tr-TR" sz="2000" kern="1200" dirty="0"/>
            <a:t>Mehmet ŞENGÜR</a:t>
          </a:r>
        </a:p>
      </dsp:txBody>
      <dsp:txXfrm>
        <a:off x="5113985" y="1437436"/>
        <a:ext cx="1654971" cy="1437436"/>
      </dsp:txXfrm>
    </dsp:sp>
    <dsp:sp modelId="{6B2A6A16-0D66-481B-8403-8D92D5B9D278}">
      <dsp:nvSpPr>
        <dsp:cNvPr id="0" name=""/>
        <dsp:cNvSpPr/>
      </dsp:nvSpPr>
      <dsp:spPr>
        <a:xfrm>
          <a:off x="5343138" y="215615"/>
          <a:ext cx="1196665" cy="1196665"/>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165" t="-12761" r="-8043" b="-30097"/>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2D2DA7-B6AA-4F01-9E04-21A1F539ADCB}">
      <dsp:nvSpPr>
        <dsp:cNvPr id="0" name=""/>
        <dsp:cNvSpPr/>
      </dsp:nvSpPr>
      <dsp:spPr>
        <a:xfrm>
          <a:off x="6818606" y="0"/>
          <a:ext cx="1654971"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tr-TR" sz="2000" kern="1200" dirty="0"/>
            <a:t>Doç. Dr. </a:t>
          </a:r>
        </a:p>
        <a:p>
          <a:pPr marL="0" lvl="0" indent="0" algn="ctr" defTabSz="889000" rtl="0">
            <a:lnSpc>
              <a:spcPct val="90000"/>
            </a:lnSpc>
            <a:spcBef>
              <a:spcPct val="0"/>
            </a:spcBef>
            <a:spcAft>
              <a:spcPct val="35000"/>
            </a:spcAft>
            <a:buNone/>
          </a:pPr>
          <a:r>
            <a:rPr lang="tr-TR" sz="2000" kern="1200" dirty="0"/>
            <a:t>Taner SEKMEN</a:t>
          </a:r>
        </a:p>
      </dsp:txBody>
      <dsp:txXfrm>
        <a:off x="6818606" y="1437436"/>
        <a:ext cx="1654971" cy="1437436"/>
      </dsp:txXfrm>
    </dsp:sp>
    <dsp:sp modelId="{8A53059F-A61E-4251-B6BC-410B7335DBEB}">
      <dsp:nvSpPr>
        <dsp:cNvPr id="0" name=""/>
        <dsp:cNvSpPr/>
      </dsp:nvSpPr>
      <dsp:spPr>
        <a:xfrm>
          <a:off x="7047758" y="215615"/>
          <a:ext cx="1196665" cy="1196665"/>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6896" t="-3224" r="-17092" b="-76320"/>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2BE8A1-1F2E-4397-ADB8-F28E8D13C543}">
      <dsp:nvSpPr>
        <dsp:cNvPr id="0" name=""/>
        <dsp:cNvSpPr/>
      </dsp:nvSpPr>
      <dsp:spPr>
        <a:xfrm>
          <a:off x="8523226" y="0"/>
          <a:ext cx="1654971"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tr-TR" sz="2000" kern="1200" dirty="0"/>
            <a:t>Doç. Dr. </a:t>
          </a:r>
        </a:p>
        <a:p>
          <a:pPr marL="0" lvl="0" indent="0" algn="ctr" defTabSz="889000" rtl="0">
            <a:lnSpc>
              <a:spcPct val="90000"/>
            </a:lnSpc>
            <a:spcBef>
              <a:spcPct val="0"/>
            </a:spcBef>
            <a:spcAft>
              <a:spcPct val="35000"/>
            </a:spcAft>
            <a:buNone/>
          </a:pPr>
          <a:r>
            <a:rPr lang="tr-TR" sz="2000" kern="1200" dirty="0"/>
            <a:t>Seher Gülşah TOPUZ</a:t>
          </a:r>
        </a:p>
      </dsp:txBody>
      <dsp:txXfrm>
        <a:off x="8523226" y="1437436"/>
        <a:ext cx="1654971" cy="1437436"/>
      </dsp:txXfrm>
    </dsp:sp>
    <dsp:sp modelId="{40D2E8C2-35B1-42B5-A885-C7CA6A79CDD8}">
      <dsp:nvSpPr>
        <dsp:cNvPr id="0" name=""/>
        <dsp:cNvSpPr/>
      </dsp:nvSpPr>
      <dsp:spPr>
        <a:xfrm>
          <a:off x="8752379" y="215615"/>
          <a:ext cx="1196665" cy="1196665"/>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1006" t="497" r="1006" b="-54497"/>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558789-C146-479C-A88B-C9A0E268CD1D}">
      <dsp:nvSpPr>
        <dsp:cNvPr id="0" name=""/>
        <dsp:cNvSpPr/>
      </dsp:nvSpPr>
      <dsp:spPr>
        <a:xfrm>
          <a:off x="407132" y="2874872"/>
          <a:ext cx="9364056" cy="539038"/>
        </a:xfrm>
        <a:prstGeom prst="leftRightArrow">
          <a:avLst/>
        </a:prstGeom>
        <a:noFill/>
        <a:ln w="12700" cap="flat" cmpd="sng" algn="in">
          <a:no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782AF-402A-4CF8-A487-04C3F9BA0DFF}">
      <dsp:nvSpPr>
        <dsp:cNvPr id="0" name=""/>
        <dsp:cNvSpPr/>
      </dsp:nvSpPr>
      <dsp:spPr>
        <a:xfrm>
          <a:off x="2137" y="0"/>
          <a:ext cx="3324852"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tr-TR" sz="2100" kern="1200" dirty="0"/>
            <a:t>Dr. Öğr. Üyesi </a:t>
          </a:r>
        </a:p>
        <a:p>
          <a:pPr marL="0" lvl="0" indent="0" algn="ctr" defTabSz="933450" rtl="0">
            <a:lnSpc>
              <a:spcPct val="90000"/>
            </a:lnSpc>
            <a:spcBef>
              <a:spcPct val="0"/>
            </a:spcBef>
            <a:spcAft>
              <a:spcPct val="35000"/>
            </a:spcAft>
            <a:buNone/>
          </a:pPr>
          <a:r>
            <a:rPr lang="tr-TR" sz="2100" kern="1200" dirty="0"/>
            <a:t>Esin KILIÇ</a:t>
          </a:r>
        </a:p>
        <a:p>
          <a:pPr marL="0" lvl="0" indent="0" algn="ctr" defTabSz="933450" rtl="0">
            <a:lnSpc>
              <a:spcPct val="90000"/>
            </a:lnSpc>
            <a:spcBef>
              <a:spcPct val="0"/>
            </a:spcBef>
            <a:spcAft>
              <a:spcPct val="35000"/>
            </a:spcAft>
            <a:buNone/>
          </a:pPr>
          <a:r>
            <a:rPr lang="tr-TR" sz="1800" kern="1200" dirty="0"/>
            <a:t>(Bölüm Başkan </a:t>
          </a:r>
          <a:r>
            <a:rPr lang="tr-TR" sz="1800" kern="1200" dirty="0" err="1"/>
            <a:t>Yard</a:t>
          </a:r>
          <a:r>
            <a:rPr lang="tr-TR" sz="1800" kern="1200" dirty="0"/>
            <a:t>.)</a:t>
          </a:r>
        </a:p>
      </dsp:txBody>
      <dsp:txXfrm>
        <a:off x="2137" y="1437436"/>
        <a:ext cx="3324852" cy="1437436"/>
      </dsp:txXfrm>
    </dsp:sp>
    <dsp:sp modelId="{5AEFB878-46CE-42E7-B4F9-F3BF2BEF5E3B}">
      <dsp:nvSpPr>
        <dsp:cNvPr id="0" name=""/>
        <dsp:cNvSpPr/>
      </dsp:nvSpPr>
      <dsp:spPr>
        <a:xfrm>
          <a:off x="1066230" y="215615"/>
          <a:ext cx="1196665" cy="119666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0E1396-49F0-4FCC-814D-01C1150DDBE8}">
      <dsp:nvSpPr>
        <dsp:cNvPr id="0" name=""/>
        <dsp:cNvSpPr/>
      </dsp:nvSpPr>
      <dsp:spPr>
        <a:xfrm>
          <a:off x="3426734" y="0"/>
          <a:ext cx="3324852"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tr-TR" sz="2100" kern="1200" dirty="0"/>
            <a:t>Dr. Öğr. Üyesi </a:t>
          </a:r>
        </a:p>
        <a:p>
          <a:pPr marL="0" lvl="0" indent="0" algn="ctr" defTabSz="933450" rtl="0">
            <a:lnSpc>
              <a:spcPct val="90000"/>
            </a:lnSpc>
            <a:spcBef>
              <a:spcPct val="0"/>
            </a:spcBef>
            <a:spcAft>
              <a:spcPct val="35000"/>
            </a:spcAft>
            <a:buNone/>
          </a:pPr>
          <a:r>
            <a:rPr lang="tr-TR" sz="2100" kern="1200" dirty="0"/>
            <a:t>Derviş Tuğrul KOYUNCU</a:t>
          </a:r>
        </a:p>
        <a:p>
          <a:pPr marL="0" lvl="0" indent="0" algn="ctr" defTabSz="933450" rtl="0">
            <a:lnSpc>
              <a:spcPct val="90000"/>
            </a:lnSpc>
            <a:spcBef>
              <a:spcPct val="0"/>
            </a:spcBef>
            <a:spcAft>
              <a:spcPct val="35000"/>
            </a:spcAft>
            <a:buNone/>
          </a:pPr>
          <a:r>
            <a:rPr lang="tr-TR" sz="1800" kern="1200" dirty="0"/>
            <a:t>(Bölüm Başkan </a:t>
          </a:r>
          <a:r>
            <a:rPr lang="tr-TR" sz="1800" kern="1200" dirty="0" err="1"/>
            <a:t>Yard</a:t>
          </a:r>
          <a:r>
            <a:rPr lang="tr-TR" sz="1800" kern="1200" dirty="0"/>
            <a:t>.)</a:t>
          </a:r>
        </a:p>
      </dsp:txBody>
      <dsp:txXfrm>
        <a:off x="3426734" y="1437436"/>
        <a:ext cx="3324852" cy="1437436"/>
      </dsp:txXfrm>
    </dsp:sp>
    <dsp:sp modelId="{40A824AD-5FEC-4950-88FD-0C0088B69FB2}">
      <dsp:nvSpPr>
        <dsp:cNvPr id="0" name=""/>
        <dsp:cNvSpPr/>
      </dsp:nvSpPr>
      <dsp:spPr>
        <a:xfrm>
          <a:off x="4490828" y="215615"/>
          <a:ext cx="1196665" cy="119666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BA2B4A-04B3-4F85-BEC4-A8D958CF68C3}">
      <dsp:nvSpPr>
        <dsp:cNvPr id="0" name=""/>
        <dsp:cNvSpPr/>
      </dsp:nvSpPr>
      <dsp:spPr>
        <a:xfrm>
          <a:off x="6851332" y="0"/>
          <a:ext cx="3324852" cy="3593591"/>
        </a:xfrm>
        <a:prstGeom prst="roundRect">
          <a:avLst>
            <a:gd name="adj" fmla="val 10000"/>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tr-TR" sz="2100" kern="1200" dirty="0"/>
            <a:t>Öğr. Gör. Dr. </a:t>
          </a:r>
        </a:p>
        <a:p>
          <a:pPr marL="0" lvl="0" indent="0" algn="ctr" defTabSz="933450" rtl="0">
            <a:lnSpc>
              <a:spcPct val="90000"/>
            </a:lnSpc>
            <a:spcBef>
              <a:spcPct val="0"/>
            </a:spcBef>
            <a:spcAft>
              <a:spcPct val="35000"/>
            </a:spcAft>
            <a:buNone/>
          </a:pPr>
          <a:r>
            <a:rPr lang="tr-TR" sz="2100" kern="1200" dirty="0"/>
            <a:t>Ömer KARA</a:t>
          </a:r>
        </a:p>
      </dsp:txBody>
      <dsp:txXfrm>
        <a:off x="6851332" y="1437436"/>
        <a:ext cx="3324852" cy="1437436"/>
      </dsp:txXfrm>
    </dsp:sp>
    <dsp:sp modelId="{65B8FD03-AAFD-4154-9C4B-6E2CD0F199F4}">
      <dsp:nvSpPr>
        <dsp:cNvPr id="0" name=""/>
        <dsp:cNvSpPr/>
      </dsp:nvSpPr>
      <dsp:spPr>
        <a:xfrm>
          <a:off x="7915425" y="215615"/>
          <a:ext cx="1196665" cy="1196665"/>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868" t="1235" r="868" b="-35235"/>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1DC3A9-92D4-41B3-93BA-6135D62B403E}">
      <dsp:nvSpPr>
        <dsp:cNvPr id="0" name=""/>
        <dsp:cNvSpPr/>
      </dsp:nvSpPr>
      <dsp:spPr>
        <a:xfrm>
          <a:off x="407132" y="2874872"/>
          <a:ext cx="9364056" cy="539038"/>
        </a:xfrm>
        <a:prstGeom prst="leftRightArrow">
          <a:avLst/>
        </a:prstGeom>
        <a:noFill/>
        <a:ln w="12700" cap="flat" cmpd="sng" algn="in">
          <a:no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963E1-E501-4367-AA92-C7A9F68A53CC}">
      <dsp:nvSpPr>
        <dsp:cNvPr id="0" name=""/>
        <dsp:cNvSpPr/>
      </dsp:nvSpPr>
      <dsp:spPr>
        <a:xfrm>
          <a:off x="225479" y="218937"/>
          <a:ext cx="4775859" cy="1492456"/>
        </a:xfrm>
        <a:prstGeom prst="rect">
          <a:avLst/>
        </a:prstGeom>
        <a:solidFill>
          <a:schemeClr val="dk2">
            <a:alpha val="40000"/>
            <a:tint val="40000"/>
            <a:hueOff val="0"/>
            <a:satOff val="0"/>
            <a:lumOff val="0"/>
            <a:alphaOff val="0"/>
          </a:schemeClr>
        </a:solidFill>
        <a:ln w="6350" cap="flat" cmpd="sng" algn="in">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089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kern="1200" dirty="0"/>
            <a:t>Arş. Gör. </a:t>
          </a:r>
        </a:p>
        <a:p>
          <a:pPr marL="0" lvl="0" indent="0" algn="l" defTabSz="1244600" rtl="0">
            <a:lnSpc>
              <a:spcPct val="90000"/>
            </a:lnSpc>
            <a:spcBef>
              <a:spcPct val="0"/>
            </a:spcBef>
            <a:spcAft>
              <a:spcPct val="35000"/>
            </a:spcAft>
            <a:buNone/>
          </a:pPr>
          <a:r>
            <a:rPr lang="tr-TR" sz="2800" kern="1200" dirty="0"/>
            <a:t>Melek BIYIKLIOĞLU KOYUNCU</a:t>
          </a:r>
        </a:p>
      </dsp:txBody>
      <dsp:txXfrm>
        <a:off x="225479" y="218937"/>
        <a:ext cx="4775859" cy="1492456"/>
      </dsp:txXfrm>
    </dsp:sp>
    <dsp:sp modelId="{8C1FDB78-DC65-4BC7-B79F-1AB05F863397}">
      <dsp:nvSpPr>
        <dsp:cNvPr id="0" name=""/>
        <dsp:cNvSpPr/>
      </dsp:nvSpPr>
      <dsp:spPr>
        <a:xfrm>
          <a:off x="26485" y="3360"/>
          <a:ext cx="1044719" cy="156707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947" r="-7411"/>
          </a:stretch>
        </a:blip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6843A9-4DD2-4C90-ABA7-65C71C98EB1D}">
      <dsp:nvSpPr>
        <dsp:cNvPr id="0" name=""/>
        <dsp:cNvSpPr/>
      </dsp:nvSpPr>
      <dsp:spPr>
        <a:xfrm>
          <a:off x="5375977" y="218937"/>
          <a:ext cx="4775859" cy="1492456"/>
        </a:xfrm>
        <a:prstGeom prst="rect">
          <a:avLst/>
        </a:prstGeom>
        <a:solidFill>
          <a:schemeClr val="dk2">
            <a:alpha val="40000"/>
            <a:tint val="40000"/>
            <a:hueOff val="0"/>
            <a:satOff val="0"/>
            <a:lumOff val="0"/>
            <a:alphaOff val="0"/>
          </a:schemeClr>
        </a:solidFill>
        <a:ln w="6350" cap="flat" cmpd="sng" algn="in">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089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kern="1200" dirty="0"/>
            <a:t>Arş. Gör. Dr.</a:t>
          </a:r>
        </a:p>
        <a:p>
          <a:pPr marL="0" lvl="0" indent="0" algn="l" defTabSz="1244600" rtl="0">
            <a:lnSpc>
              <a:spcPct val="90000"/>
            </a:lnSpc>
            <a:spcBef>
              <a:spcPct val="0"/>
            </a:spcBef>
            <a:spcAft>
              <a:spcPct val="35000"/>
            </a:spcAft>
            <a:buNone/>
          </a:pPr>
          <a:r>
            <a:rPr lang="tr-TR" sz="2800" kern="1200" dirty="0"/>
            <a:t>Yılmaz KÖPRÜCÜ</a:t>
          </a:r>
        </a:p>
      </dsp:txBody>
      <dsp:txXfrm>
        <a:off x="5375977" y="218937"/>
        <a:ext cx="4775859" cy="1492456"/>
      </dsp:txXfrm>
    </dsp:sp>
    <dsp:sp modelId="{69EB2361-DF32-4F42-B931-8D305F88B94D}">
      <dsp:nvSpPr>
        <dsp:cNvPr id="0" name=""/>
        <dsp:cNvSpPr/>
      </dsp:nvSpPr>
      <dsp:spPr>
        <a:xfrm>
          <a:off x="5176982" y="3360"/>
          <a:ext cx="1044719" cy="156707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55337B-4614-413B-843F-CF02E580CEC9}">
      <dsp:nvSpPr>
        <dsp:cNvPr id="0" name=""/>
        <dsp:cNvSpPr/>
      </dsp:nvSpPr>
      <dsp:spPr>
        <a:xfrm>
          <a:off x="225479" y="2097774"/>
          <a:ext cx="4775859" cy="1492456"/>
        </a:xfrm>
        <a:prstGeom prst="rect">
          <a:avLst/>
        </a:prstGeom>
        <a:solidFill>
          <a:schemeClr val="dk2">
            <a:alpha val="40000"/>
            <a:tint val="40000"/>
            <a:hueOff val="0"/>
            <a:satOff val="0"/>
            <a:lumOff val="0"/>
            <a:alphaOff val="0"/>
          </a:schemeClr>
        </a:solidFill>
        <a:ln w="6350" cap="flat" cmpd="sng" algn="in">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089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kern="1200" dirty="0"/>
            <a:t>Arş. Gör. </a:t>
          </a:r>
        </a:p>
        <a:p>
          <a:pPr marL="0" lvl="0" indent="0" algn="l" defTabSz="1244600" rtl="0">
            <a:lnSpc>
              <a:spcPct val="90000"/>
            </a:lnSpc>
            <a:spcBef>
              <a:spcPct val="0"/>
            </a:spcBef>
            <a:spcAft>
              <a:spcPct val="35000"/>
            </a:spcAft>
            <a:buNone/>
          </a:pPr>
          <a:r>
            <a:rPr lang="tr-TR" sz="2800" kern="1200" dirty="0"/>
            <a:t>Seyfullah YÜRÜK</a:t>
          </a:r>
        </a:p>
      </dsp:txBody>
      <dsp:txXfrm>
        <a:off x="225479" y="2097774"/>
        <a:ext cx="4775859" cy="1492456"/>
      </dsp:txXfrm>
    </dsp:sp>
    <dsp:sp modelId="{901100D8-5607-4423-ADB8-D3F60B6D0CC8}">
      <dsp:nvSpPr>
        <dsp:cNvPr id="0" name=""/>
        <dsp:cNvSpPr/>
      </dsp:nvSpPr>
      <dsp:spPr>
        <a:xfrm>
          <a:off x="26485" y="1882197"/>
          <a:ext cx="1044719" cy="156707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60C1C8-B895-470A-8AF5-9AF568F7E505}">
      <dsp:nvSpPr>
        <dsp:cNvPr id="0" name=""/>
        <dsp:cNvSpPr/>
      </dsp:nvSpPr>
      <dsp:spPr>
        <a:xfrm>
          <a:off x="5375977" y="2097774"/>
          <a:ext cx="4775859" cy="1492456"/>
        </a:xfrm>
        <a:prstGeom prst="rect">
          <a:avLst/>
        </a:prstGeom>
        <a:solidFill>
          <a:schemeClr val="dk2">
            <a:alpha val="40000"/>
            <a:tint val="40000"/>
            <a:hueOff val="0"/>
            <a:satOff val="0"/>
            <a:lumOff val="0"/>
            <a:alphaOff val="0"/>
          </a:schemeClr>
        </a:solidFill>
        <a:ln w="6350" cap="flat" cmpd="sng" algn="in">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089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kern="1200" dirty="0"/>
            <a:t>Arş. Gör. </a:t>
          </a:r>
        </a:p>
        <a:p>
          <a:pPr marL="0" lvl="0" indent="0" algn="l" defTabSz="1244600" rtl="0">
            <a:lnSpc>
              <a:spcPct val="90000"/>
            </a:lnSpc>
            <a:spcBef>
              <a:spcPct val="0"/>
            </a:spcBef>
            <a:spcAft>
              <a:spcPct val="35000"/>
            </a:spcAft>
            <a:buNone/>
          </a:pPr>
          <a:r>
            <a:rPr lang="tr-TR" sz="2800" kern="1200" dirty="0"/>
            <a:t>Ömer Faruk GÜNAL</a:t>
          </a:r>
        </a:p>
      </dsp:txBody>
      <dsp:txXfrm>
        <a:off x="5375977" y="2097774"/>
        <a:ext cx="4775859" cy="1492456"/>
      </dsp:txXfrm>
    </dsp:sp>
    <dsp:sp modelId="{B9F3F2E7-AAF2-454C-AA13-736E3CA4E5EE}">
      <dsp:nvSpPr>
        <dsp:cNvPr id="0" name=""/>
        <dsp:cNvSpPr/>
      </dsp:nvSpPr>
      <dsp:spPr>
        <a:xfrm>
          <a:off x="5176982" y="1882197"/>
          <a:ext cx="1044719" cy="1567078"/>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3661" r="-21000"/>
          </a:stretch>
        </a:blip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71573-6317-4FC7-A375-053CC31CC6EF}">
      <dsp:nvSpPr>
        <dsp:cNvPr id="0" name=""/>
        <dsp:cNvSpPr/>
      </dsp:nvSpPr>
      <dsp:spPr>
        <a:xfrm rot="10800000">
          <a:off x="1728526" y="973"/>
          <a:ext cx="5311571" cy="1562598"/>
        </a:xfrm>
        <a:prstGeom prst="homePlate">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063" tIns="68580" rIns="128016" bIns="68580" numCol="1" spcCol="1270" anchor="t" anchorCtr="0">
          <a:noAutofit/>
        </a:bodyPr>
        <a:lstStyle/>
        <a:p>
          <a:pPr marL="0" lvl="0" indent="0" algn="l" defTabSz="800100" rtl="0">
            <a:lnSpc>
              <a:spcPct val="90000"/>
            </a:lnSpc>
            <a:spcBef>
              <a:spcPct val="0"/>
            </a:spcBef>
            <a:spcAft>
              <a:spcPct val="35000"/>
            </a:spcAft>
            <a:buNone/>
          </a:pPr>
          <a:r>
            <a:rPr lang="tr-TR" sz="1800" kern="1200" dirty="0"/>
            <a:t>Bölüm Sekreteri</a:t>
          </a:r>
        </a:p>
        <a:p>
          <a:pPr marL="228600" lvl="1" indent="-228600" algn="l" defTabSz="933450" rtl="0">
            <a:lnSpc>
              <a:spcPct val="90000"/>
            </a:lnSpc>
            <a:spcBef>
              <a:spcPct val="0"/>
            </a:spcBef>
            <a:spcAft>
              <a:spcPct val="15000"/>
            </a:spcAft>
            <a:buChar char="•"/>
          </a:pPr>
          <a:r>
            <a:rPr lang="tr-TR" sz="2100" kern="1200" dirty="0"/>
            <a:t>Engin TUĞYANOĞLU</a:t>
          </a:r>
        </a:p>
      </dsp:txBody>
      <dsp:txXfrm rot="10800000">
        <a:off x="2119175" y="973"/>
        <a:ext cx="4920922" cy="1562598"/>
      </dsp:txXfrm>
    </dsp:sp>
    <dsp:sp modelId="{9C54E968-45DA-437E-93A0-4EB9D8F277A7}">
      <dsp:nvSpPr>
        <dsp:cNvPr id="0" name=""/>
        <dsp:cNvSpPr/>
      </dsp:nvSpPr>
      <dsp:spPr>
        <a:xfrm>
          <a:off x="947227" y="973"/>
          <a:ext cx="1562598" cy="1562598"/>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239" t="4968" r="-5239" b="-38968"/>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D1E476-67B0-4269-BBA2-686DA0096C3E}">
      <dsp:nvSpPr>
        <dsp:cNvPr id="0" name=""/>
        <dsp:cNvSpPr/>
      </dsp:nvSpPr>
      <dsp:spPr>
        <a:xfrm rot="10800000">
          <a:off x="1728526" y="2030019"/>
          <a:ext cx="5311571" cy="1562598"/>
        </a:xfrm>
        <a:prstGeom prst="homePlate">
          <a:avLst/>
        </a:prstGeom>
        <a:solidFill>
          <a:schemeClr val="dk2">
            <a:hueOff val="0"/>
            <a:satOff val="0"/>
            <a:lumOff val="0"/>
            <a:alphaOff val="0"/>
          </a:schemeClr>
        </a:solid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063" tIns="80010" rIns="149352" bIns="80010" numCol="1" spcCol="1270" anchor="t" anchorCtr="0">
          <a:noAutofit/>
        </a:bodyPr>
        <a:lstStyle/>
        <a:p>
          <a:pPr marL="0" lvl="0" indent="0" algn="l" defTabSz="933450" rtl="0">
            <a:lnSpc>
              <a:spcPct val="90000"/>
            </a:lnSpc>
            <a:spcBef>
              <a:spcPct val="0"/>
            </a:spcBef>
            <a:spcAft>
              <a:spcPct val="35000"/>
            </a:spcAft>
            <a:buNone/>
          </a:pPr>
          <a:r>
            <a:rPr lang="tr-TR" sz="2100" kern="1200"/>
            <a:t>Hizmetli</a:t>
          </a:r>
          <a:endParaRPr lang="tr-TR" sz="2100" kern="1200" dirty="0"/>
        </a:p>
        <a:p>
          <a:pPr marL="228600" lvl="1" indent="-228600" algn="l" defTabSz="933450" rtl="0">
            <a:lnSpc>
              <a:spcPct val="90000"/>
            </a:lnSpc>
            <a:spcBef>
              <a:spcPct val="0"/>
            </a:spcBef>
            <a:spcAft>
              <a:spcPct val="15000"/>
            </a:spcAft>
            <a:buChar char="•"/>
          </a:pPr>
          <a:r>
            <a:rPr lang="tr-TR" sz="2100" kern="1200" dirty="0"/>
            <a:t>Şerife SABAN</a:t>
          </a:r>
        </a:p>
      </dsp:txBody>
      <dsp:txXfrm rot="10800000">
        <a:off x="2119175" y="2030019"/>
        <a:ext cx="4920922" cy="1562598"/>
      </dsp:txXfrm>
    </dsp:sp>
    <dsp:sp modelId="{BE3A6D9F-38C7-4F0A-B337-F6C54D33591F}">
      <dsp:nvSpPr>
        <dsp:cNvPr id="0" name=""/>
        <dsp:cNvSpPr/>
      </dsp:nvSpPr>
      <dsp:spPr>
        <a:xfrm>
          <a:off x="947227" y="2030019"/>
          <a:ext cx="1562598" cy="1562598"/>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1679" t="-85002" r="-42391" b="-61652"/>
          </a:stretch>
        </a:blipFill>
        <a:ln w="12700"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tr-TR"/>
              <a:t>Asıl başlık stili için tıklatın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C68E8BD9-BF60-465B-83DF-344EDA6BC156}" type="datetimeFigureOut">
              <a:rPr lang="tr-TR" smtClean="0"/>
              <a:t>4.10.2022</a:t>
            </a:fld>
            <a:endParaRPr lang="tr-T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tr-T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1F155581-3FD1-465A-AA88-E350FE04BF3E}" type="slidenum">
              <a:rPr lang="tr-TR" smtClean="0"/>
              <a:t>‹#›</a:t>
            </a:fld>
            <a:endParaRPr lang="tr-T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94008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68E8BD9-BF60-465B-83DF-344EDA6BC156}" type="datetimeFigureOut">
              <a:rPr lang="tr-TR" smtClean="0"/>
              <a:t>4.10.2022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F155581-3FD1-465A-AA88-E350FE04BF3E}" type="slidenum">
              <a:rPr lang="tr-TR" smtClean="0"/>
              <a:t>‹#›</a:t>
            </a:fld>
            <a:endParaRPr lang="tr-TR"/>
          </a:p>
        </p:txBody>
      </p:sp>
    </p:spTree>
    <p:extLst>
      <p:ext uri="{BB962C8B-B14F-4D97-AF65-F5344CB8AC3E}">
        <p14:creationId xmlns:p14="http://schemas.microsoft.com/office/powerpoint/2010/main" val="4024807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68E8BD9-BF60-465B-83DF-344EDA6BC156}" type="datetimeFigureOut">
              <a:rPr lang="tr-TR" smtClean="0"/>
              <a:t>4.10.2022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F155581-3FD1-465A-AA88-E350FE04BF3E}" type="slidenum">
              <a:rPr lang="tr-TR" smtClean="0"/>
              <a:t>‹#›</a:t>
            </a:fld>
            <a:endParaRPr lang="tr-TR"/>
          </a:p>
        </p:txBody>
      </p:sp>
    </p:spTree>
    <p:extLst>
      <p:ext uri="{BB962C8B-B14F-4D97-AF65-F5344CB8AC3E}">
        <p14:creationId xmlns:p14="http://schemas.microsoft.com/office/powerpoint/2010/main" val="344027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68E8BD9-BF60-465B-83DF-344EDA6BC156}" type="datetimeFigureOut">
              <a:rPr lang="tr-TR" smtClean="0"/>
              <a:t>4.10.2022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F155581-3FD1-465A-AA88-E350FE04BF3E}" type="slidenum">
              <a:rPr lang="tr-TR" smtClean="0"/>
              <a:t>‹#›</a:t>
            </a:fld>
            <a:endParaRPr lang="tr-TR"/>
          </a:p>
        </p:txBody>
      </p:sp>
    </p:spTree>
    <p:extLst>
      <p:ext uri="{BB962C8B-B14F-4D97-AF65-F5344CB8AC3E}">
        <p14:creationId xmlns:p14="http://schemas.microsoft.com/office/powerpoint/2010/main" val="2172618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C68E8BD9-BF60-465B-83DF-344EDA6BC156}" type="datetimeFigureOut">
              <a:rPr lang="tr-TR" smtClean="0"/>
              <a:t>4.10.2022</a:t>
            </a:fld>
            <a:endParaRPr lang="tr-T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tr-T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1F155581-3FD1-465A-AA88-E350FE04BF3E}" type="slidenum">
              <a:rPr lang="tr-TR" smtClean="0"/>
              <a:t>‹#›</a:t>
            </a:fld>
            <a:endParaRPr lang="tr-T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6008519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C68E8BD9-BF60-465B-83DF-344EDA6BC156}" type="datetimeFigureOut">
              <a:rPr lang="tr-TR" smtClean="0"/>
              <a:t>4.10.2022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F155581-3FD1-465A-AA88-E350FE04BF3E}" type="slidenum">
              <a:rPr lang="tr-TR" smtClean="0"/>
              <a:t>‹#›</a:t>
            </a:fld>
            <a:endParaRPr lang="tr-TR"/>
          </a:p>
        </p:txBody>
      </p:sp>
    </p:spTree>
    <p:extLst>
      <p:ext uri="{BB962C8B-B14F-4D97-AF65-F5344CB8AC3E}">
        <p14:creationId xmlns:p14="http://schemas.microsoft.com/office/powerpoint/2010/main" val="32726440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257300" y="2909102"/>
            <a:ext cx="4800600" cy="299639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633864" y="2909102"/>
            <a:ext cx="4800600" cy="299639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C68E8BD9-BF60-465B-83DF-344EDA6BC156}" type="datetimeFigureOut">
              <a:rPr lang="tr-TR" smtClean="0"/>
              <a:t>4.10.2022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F155581-3FD1-465A-AA88-E350FE04BF3E}" type="slidenum">
              <a:rPr lang="tr-TR" smtClean="0"/>
              <a:t>‹#›</a:t>
            </a:fld>
            <a:endParaRPr lang="tr-TR"/>
          </a:p>
        </p:txBody>
      </p:sp>
    </p:spTree>
    <p:extLst>
      <p:ext uri="{BB962C8B-B14F-4D97-AF65-F5344CB8AC3E}">
        <p14:creationId xmlns:p14="http://schemas.microsoft.com/office/powerpoint/2010/main" val="4962035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C68E8BD9-BF60-465B-83DF-344EDA6BC156}" type="datetimeFigureOut">
              <a:rPr lang="tr-TR" smtClean="0"/>
              <a:t>4.10.2022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F155581-3FD1-465A-AA88-E350FE04BF3E}" type="slidenum">
              <a:rPr lang="tr-TR" smtClean="0"/>
              <a:t>‹#›</a:t>
            </a:fld>
            <a:endParaRPr lang="tr-TR"/>
          </a:p>
        </p:txBody>
      </p:sp>
    </p:spTree>
    <p:extLst>
      <p:ext uri="{BB962C8B-B14F-4D97-AF65-F5344CB8AC3E}">
        <p14:creationId xmlns:p14="http://schemas.microsoft.com/office/powerpoint/2010/main" val="1218090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E8BD9-BF60-465B-83DF-344EDA6BC156}" type="datetimeFigureOut">
              <a:rPr lang="tr-TR" smtClean="0"/>
              <a:t>4.10.2022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1F155581-3FD1-465A-AA88-E350FE04BF3E}" type="slidenum">
              <a:rPr lang="tr-TR" smtClean="0"/>
              <a:t>‹#›</a:t>
            </a:fld>
            <a:endParaRPr lang="tr-TR"/>
          </a:p>
        </p:txBody>
      </p:sp>
    </p:spTree>
    <p:extLst>
      <p:ext uri="{BB962C8B-B14F-4D97-AF65-F5344CB8AC3E}">
        <p14:creationId xmlns:p14="http://schemas.microsoft.com/office/powerpoint/2010/main" val="229786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tr-TR"/>
              <a:t>Asıl başlık stili için tıklatın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a:xfrm>
            <a:off x="765051" y="6375679"/>
            <a:ext cx="1233355" cy="348462"/>
          </a:xfrm>
        </p:spPr>
        <p:txBody>
          <a:bodyPr/>
          <a:lstStyle/>
          <a:p>
            <a:fld id="{C68E8BD9-BF60-465B-83DF-344EDA6BC156}" type="datetimeFigureOut">
              <a:rPr lang="tr-TR" smtClean="0"/>
              <a:t>4.10.2022</a:t>
            </a:fld>
            <a:endParaRPr lang="tr-TR"/>
          </a:p>
        </p:txBody>
      </p:sp>
      <p:sp>
        <p:nvSpPr>
          <p:cNvPr id="6" name="Footer Placeholder 5"/>
          <p:cNvSpPr>
            <a:spLocks noGrp="1"/>
          </p:cNvSpPr>
          <p:nvPr>
            <p:ph type="ftr" sz="quarter" idx="11"/>
          </p:nvPr>
        </p:nvSpPr>
        <p:spPr>
          <a:xfrm>
            <a:off x="2103620" y="6375679"/>
            <a:ext cx="3482179" cy="345796"/>
          </a:xfrm>
        </p:spPr>
        <p:txBody>
          <a:bodyPr/>
          <a:lstStyle/>
          <a:p>
            <a:endParaRPr lang="tr-TR"/>
          </a:p>
        </p:txBody>
      </p:sp>
      <p:sp>
        <p:nvSpPr>
          <p:cNvPr id="7" name="Slide Number Placeholder 6"/>
          <p:cNvSpPr>
            <a:spLocks noGrp="1"/>
          </p:cNvSpPr>
          <p:nvPr>
            <p:ph type="sldNum" sz="quarter" idx="12"/>
          </p:nvPr>
        </p:nvSpPr>
        <p:spPr>
          <a:xfrm>
            <a:off x="5691014" y="6375679"/>
            <a:ext cx="1232456" cy="345796"/>
          </a:xfrm>
        </p:spPr>
        <p:txBody>
          <a:bodyPr/>
          <a:lstStyle/>
          <a:p>
            <a:fld id="{1F155581-3FD1-465A-AA88-E350FE04BF3E}" type="slidenum">
              <a:rPr lang="tr-TR" smtClean="0"/>
              <a:t>‹#›</a:t>
            </a:fld>
            <a:endParaRPr lang="tr-T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0034433"/>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tr-TR"/>
              <a:t>Asıl başlık stili için tıklatın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a:xfrm>
            <a:off x="765950" y="6375679"/>
            <a:ext cx="1232456" cy="348462"/>
          </a:xfrm>
        </p:spPr>
        <p:txBody>
          <a:bodyPr/>
          <a:lstStyle/>
          <a:p>
            <a:fld id="{C68E8BD9-BF60-465B-83DF-344EDA6BC156}" type="datetimeFigureOut">
              <a:rPr lang="tr-TR" smtClean="0"/>
              <a:t>4.10.2022</a:t>
            </a:fld>
            <a:endParaRPr lang="tr-TR"/>
          </a:p>
        </p:txBody>
      </p:sp>
      <p:sp>
        <p:nvSpPr>
          <p:cNvPr id="6" name="Footer Placeholder 5"/>
          <p:cNvSpPr>
            <a:spLocks noGrp="1"/>
          </p:cNvSpPr>
          <p:nvPr>
            <p:ph type="ftr" sz="quarter" idx="11"/>
          </p:nvPr>
        </p:nvSpPr>
        <p:spPr>
          <a:xfrm>
            <a:off x="2103621" y="6375679"/>
            <a:ext cx="3482178" cy="345796"/>
          </a:xfrm>
        </p:spPr>
        <p:txBody>
          <a:bodyPr/>
          <a:lstStyle/>
          <a:p>
            <a:endParaRPr lang="tr-TR"/>
          </a:p>
        </p:txBody>
      </p:sp>
      <p:sp>
        <p:nvSpPr>
          <p:cNvPr id="7" name="Slide Number Placeholder 6"/>
          <p:cNvSpPr>
            <a:spLocks noGrp="1"/>
          </p:cNvSpPr>
          <p:nvPr>
            <p:ph type="sldNum" sz="quarter" idx="12"/>
          </p:nvPr>
        </p:nvSpPr>
        <p:spPr>
          <a:xfrm>
            <a:off x="5687568" y="6375679"/>
            <a:ext cx="1234440" cy="345796"/>
          </a:xfrm>
        </p:spPr>
        <p:txBody>
          <a:bodyPr/>
          <a:lstStyle/>
          <a:p>
            <a:fld id="{1F155581-3FD1-465A-AA88-E350FE04BF3E}" type="slidenum">
              <a:rPr lang="tr-TR" smtClean="0"/>
              <a:t>‹#›</a:t>
            </a:fld>
            <a:endParaRPr lang="tr-TR"/>
          </a:p>
        </p:txBody>
      </p:sp>
    </p:spTree>
    <p:extLst>
      <p:ext uri="{BB962C8B-B14F-4D97-AF65-F5344CB8AC3E}">
        <p14:creationId xmlns:p14="http://schemas.microsoft.com/office/powerpoint/2010/main" val="3679449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tr-TR"/>
              <a:t>Asıl başlık stili için tıklatın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C68E8BD9-BF60-465B-83DF-344EDA6BC156}" type="datetimeFigureOut">
              <a:rPr lang="tr-TR" smtClean="0"/>
              <a:t>4.10.2022</a:t>
            </a:fld>
            <a:endParaRPr lang="tr-T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tr-T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1F155581-3FD1-465A-AA88-E350FE04BF3E}" type="slidenum">
              <a:rPr lang="tr-TR" smtClean="0"/>
              <a:t>‹#›</a:t>
            </a:fld>
            <a:endParaRPr lang="tr-T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72879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7.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27.xml"/><Relationship Id="rId7" Type="http://schemas.openxmlformats.org/officeDocument/2006/relationships/image" Target="../media/image49.png"/><Relationship Id="rId2" Type="http://schemas.openxmlformats.org/officeDocument/2006/relationships/diagramData" Target="../diagrams/data27.xml"/><Relationship Id="rId1" Type="http://schemas.openxmlformats.org/officeDocument/2006/relationships/slideLayout" Target="../slideLayouts/slideLayout4.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Yer Tutucusu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278" r="5661"/>
          <a:stretch/>
        </p:blipFill>
        <p:spPr>
          <a:xfrm>
            <a:off x="0" y="0"/>
            <a:ext cx="9046463" cy="6857999"/>
          </a:xfrm>
        </p:spPr>
      </p:pic>
      <p:sp>
        <p:nvSpPr>
          <p:cNvPr id="3" name="Unvan 2"/>
          <p:cNvSpPr>
            <a:spLocks noGrp="1"/>
          </p:cNvSpPr>
          <p:nvPr>
            <p:ph type="title"/>
          </p:nvPr>
        </p:nvSpPr>
        <p:spPr>
          <a:xfrm>
            <a:off x="9217152" y="432816"/>
            <a:ext cx="2456688" cy="1196670"/>
          </a:xfrm>
        </p:spPr>
        <p:txBody>
          <a:bodyPr>
            <a:noAutofit/>
          </a:bodyPr>
          <a:lstStyle/>
          <a:p>
            <a:r>
              <a:rPr lang="tr-TR" sz="4000" b="0" dirty="0">
                <a:latin typeface="+mj-lt"/>
              </a:rPr>
              <a:t>İktisat bölümü</a:t>
            </a:r>
          </a:p>
        </p:txBody>
      </p:sp>
      <p:sp>
        <p:nvSpPr>
          <p:cNvPr id="4" name="Metin Yer Tutucusu 3"/>
          <p:cNvSpPr>
            <a:spLocks noGrp="1"/>
          </p:cNvSpPr>
          <p:nvPr>
            <p:ph type="body" sz="half" idx="2"/>
          </p:nvPr>
        </p:nvSpPr>
        <p:spPr>
          <a:xfrm>
            <a:off x="9217152" y="1631608"/>
            <a:ext cx="2804160" cy="5110568"/>
          </a:xfrm>
        </p:spPr>
        <p:txBody>
          <a:bodyPr vert="horz">
            <a:normAutofit/>
          </a:bodyPr>
          <a:lstStyle/>
          <a:p>
            <a:r>
              <a:rPr lang="tr-TR" dirty="0"/>
              <a:t>4 Ekim 2022 – 14 : 00</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sp>
        <p:nvSpPr>
          <p:cNvPr id="6" name="Metin Yer Tutucusu 3"/>
          <p:cNvSpPr txBox="1">
            <a:spLocks/>
          </p:cNvSpPr>
          <p:nvPr/>
        </p:nvSpPr>
        <p:spPr>
          <a:xfrm>
            <a:off x="9156192" y="1926336"/>
            <a:ext cx="2456688" cy="4711970"/>
          </a:xfrm>
          <a:prstGeom prst="rect">
            <a:avLst/>
          </a:prstGeom>
        </p:spPr>
        <p:txBody>
          <a:bodyPr vert="wordArtVert" lIns="91440" tIns="45720" rIns="91440" bIns="45720" rtlCol="0">
            <a:normAutofit/>
          </a:bodyPr>
          <a:lstStyle>
            <a:lvl1pPr marL="0" indent="0" algn="l" defTabSz="914400" rtl="0" eaLnBrk="1" latinLnBrk="0" hangingPunct="1">
              <a:lnSpc>
                <a:spcPct val="120000"/>
              </a:lnSpc>
              <a:spcBef>
                <a:spcPts val="1200"/>
              </a:spcBef>
              <a:buClr>
                <a:schemeClr val="tx2"/>
              </a:buClr>
              <a:buFont typeface="Arial" panose="020B0604020202020204" pitchFamily="34" charset="0"/>
              <a:buNone/>
              <a:defRPr sz="1600" kern="1200" baseline="0">
                <a:solidFill>
                  <a:schemeClr val="bg2"/>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1400" kern="1200">
                <a:solidFill>
                  <a:schemeClr val="tx1">
                    <a:lumMod val="65000"/>
                    <a:lumOff val="3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200" kern="1200">
                <a:solidFill>
                  <a:schemeClr val="tx1">
                    <a:lumMod val="65000"/>
                    <a:lumOff val="3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000" kern="1200">
                <a:solidFill>
                  <a:schemeClr val="tx1">
                    <a:lumMod val="65000"/>
                    <a:lumOff val="3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000" kern="1200">
                <a:solidFill>
                  <a:schemeClr val="tx1">
                    <a:lumMod val="65000"/>
                    <a:lumOff val="3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000" kern="1200">
                <a:solidFill>
                  <a:schemeClr val="tx1">
                    <a:lumMod val="65000"/>
                    <a:lumOff val="3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000" kern="1200">
                <a:solidFill>
                  <a:schemeClr val="tx1">
                    <a:lumMod val="65000"/>
                    <a:lumOff val="3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000" kern="1200" baseline="0">
                <a:solidFill>
                  <a:schemeClr val="tx1">
                    <a:lumMod val="65000"/>
                    <a:lumOff val="3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000" kern="1200" baseline="0">
                <a:solidFill>
                  <a:schemeClr val="tx1">
                    <a:lumMod val="65000"/>
                    <a:lumOff val="35000"/>
                  </a:schemeClr>
                </a:solidFill>
                <a:latin typeface="+mn-lt"/>
                <a:ea typeface="+mn-ea"/>
                <a:cs typeface="+mn-cs"/>
              </a:defRPr>
            </a:lvl9pPr>
          </a:lstStyle>
          <a:p>
            <a:r>
              <a:rPr lang="tr-TR" sz="2400" b="1" u="sng" dirty="0">
                <a:effectLst>
                  <a:outerShdw blurRad="38100" dist="38100" dir="2700000" algn="tl">
                    <a:srgbClr val="000000">
                      <a:alpha val="43137"/>
                    </a:srgbClr>
                  </a:outerShdw>
                </a:effectLst>
              </a:rPr>
              <a:t>ORYANTASYON</a:t>
            </a:r>
            <a:endParaRPr lang="tr-TR" sz="28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5555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AKADEMİK PERSONEL-ARŞ.GÖR.</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461743649"/>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3420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İDARİ PERSONEL</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562129372"/>
              </p:ext>
            </p:extLst>
          </p:nvPr>
        </p:nvGraphicFramePr>
        <p:xfrm>
          <a:off x="1251678" y="2286001"/>
          <a:ext cx="7987325"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3799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Dersler – 1. sınıf</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654881196"/>
              </p:ext>
            </p:extLst>
          </p:nvPr>
        </p:nvGraphicFramePr>
        <p:xfrm>
          <a:off x="1251678" y="1240254"/>
          <a:ext cx="8892065" cy="4845566"/>
        </p:xfrm>
        <a:graphic>
          <a:graphicData uri="http://schemas.openxmlformats.org/drawingml/2006/table">
            <a:tbl>
              <a:tblPr firstRow="1" firstCol="1" bandRow="1">
                <a:tableStyleId>{21E4AEA4-8DFA-4A89-87EB-49C32662AFE0}</a:tableStyleId>
              </a:tblPr>
              <a:tblGrid>
                <a:gridCol w="1016034">
                  <a:extLst>
                    <a:ext uri="{9D8B030D-6E8A-4147-A177-3AD203B41FA5}">
                      <a16:colId xmlns:a16="http://schemas.microsoft.com/office/drawing/2014/main" val="20000"/>
                    </a:ext>
                  </a:extLst>
                </a:gridCol>
                <a:gridCol w="1780032">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780288">
                  <a:extLst>
                    <a:ext uri="{9D8B030D-6E8A-4147-A177-3AD203B41FA5}">
                      <a16:colId xmlns:a16="http://schemas.microsoft.com/office/drawing/2014/main" val="20003"/>
                    </a:ext>
                  </a:extLst>
                </a:gridCol>
                <a:gridCol w="170688">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2214411">
                  <a:extLst>
                    <a:ext uri="{9D8B030D-6E8A-4147-A177-3AD203B41FA5}">
                      <a16:colId xmlns:a16="http://schemas.microsoft.com/office/drawing/2014/main" val="20006"/>
                    </a:ext>
                  </a:extLst>
                </a:gridCol>
                <a:gridCol w="381657">
                  <a:extLst>
                    <a:ext uri="{9D8B030D-6E8A-4147-A177-3AD203B41FA5}">
                      <a16:colId xmlns:a16="http://schemas.microsoft.com/office/drawing/2014/main" val="20007"/>
                    </a:ext>
                  </a:extLst>
                </a:gridCol>
                <a:gridCol w="720155">
                  <a:extLst>
                    <a:ext uri="{9D8B030D-6E8A-4147-A177-3AD203B41FA5}">
                      <a16:colId xmlns:a16="http://schemas.microsoft.com/office/drawing/2014/main" val="20008"/>
                    </a:ext>
                  </a:extLst>
                </a:gridCol>
              </a:tblGrid>
              <a:tr h="225441">
                <a:tc gridSpan="9">
                  <a:txBody>
                    <a:bodyPr/>
                    <a:lstStyle/>
                    <a:p>
                      <a:pPr algn="ctr">
                        <a:lnSpc>
                          <a:spcPct val="115000"/>
                        </a:lnSpc>
                        <a:spcAft>
                          <a:spcPts val="0"/>
                        </a:spcAft>
                      </a:pPr>
                      <a:r>
                        <a:rPr lang="tr-TR" sz="1300" dirty="0">
                          <a:effectLst/>
                        </a:rPr>
                        <a:t>I.SINIF</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49189">
                <a:tc gridSpan="4">
                  <a:txBody>
                    <a:bodyPr/>
                    <a:lstStyle/>
                    <a:p>
                      <a:pPr algn="ctr">
                        <a:lnSpc>
                          <a:spcPct val="115000"/>
                        </a:lnSpc>
                        <a:spcAft>
                          <a:spcPts val="0"/>
                        </a:spcAft>
                      </a:pPr>
                      <a:r>
                        <a:rPr lang="tr-TR" sz="1300" dirty="0">
                          <a:effectLst/>
                        </a:rPr>
                        <a:t>I.YARIYIL</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rowSpan="21">
                  <a:txBody>
                    <a:bodyPr/>
                    <a:lstStyle/>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tr-TR" sz="1300" dirty="0">
                          <a:solidFill>
                            <a:schemeClr val="bg1"/>
                          </a:solidFill>
                          <a:effectLst/>
                        </a:rPr>
                        <a:t> </a:t>
                      </a:r>
                      <a:endParaRPr lang="tr-TR" sz="13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noFill/>
                  </a:tcPr>
                </a:tc>
                <a:tc gridSpan="4">
                  <a:txBody>
                    <a:bodyPr/>
                    <a:lstStyle/>
                    <a:p>
                      <a:pPr marL="0" algn="ctr" defTabSz="914400" rtl="0" eaLnBrk="1" latinLnBrk="0" hangingPunct="1">
                        <a:lnSpc>
                          <a:spcPct val="115000"/>
                        </a:lnSpc>
                        <a:spcAft>
                          <a:spcPts val="0"/>
                        </a:spcAft>
                      </a:pPr>
                      <a:r>
                        <a:rPr lang="tr-TR" sz="1300" b="1" kern="1200" dirty="0">
                          <a:solidFill>
                            <a:schemeClr val="lt1"/>
                          </a:solidFill>
                          <a:effectLst/>
                          <a:latin typeface="+mn-lt"/>
                          <a:ea typeface="+mn-ea"/>
                          <a:cs typeface="+mn-cs"/>
                        </a:rPr>
                        <a:t>II.YARIYIL</a:t>
                      </a:r>
                    </a:p>
                  </a:txBody>
                  <a:tcPr marL="38379" marR="38379"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201305">
                <a:tc>
                  <a:txBody>
                    <a:bodyPr/>
                    <a:lstStyle/>
                    <a:p>
                      <a:pPr algn="ctr">
                        <a:lnSpc>
                          <a:spcPct val="115000"/>
                        </a:lnSpc>
                        <a:spcAft>
                          <a:spcPts val="0"/>
                        </a:spcAft>
                      </a:pPr>
                      <a:r>
                        <a:rPr lang="tr-TR" sz="1300" dirty="0">
                          <a:effectLst/>
                        </a:rPr>
                        <a:t>KODU</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b="1" kern="1200" dirty="0">
                          <a:solidFill>
                            <a:schemeClr val="lt1"/>
                          </a:solidFill>
                          <a:effectLst/>
                          <a:latin typeface="+mn-lt"/>
                          <a:ea typeface="+mn-ea"/>
                          <a:cs typeface="+mn-cs"/>
                        </a:rPr>
                        <a:t>DERSİN ADI</a:t>
                      </a:r>
                    </a:p>
                  </a:txBody>
                  <a:tcPr marL="38379" marR="38379"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K</a:t>
                      </a:r>
                    </a:p>
                  </a:txBody>
                  <a:tcPr marL="38379" marR="38379"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AKTS</a:t>
                      </a:r>
                    </a:p>
                  </a:txBody>
                  <a:tcPr marL="38379" marR="38379" marT="0" marB="0" anchor="ctr">
                    <a:solidFill>
                      <a:schemeClr val="tx2"/>
                    </a:solidFill>
                  </a:tcPr>
                </a:tc>
                <a:tc vMerge="1">
                  <a:txBody>
                    <a:bodyPr/>
                    <a:lstStyle/>
                    <a:p>
                      <a:pPr algn="l">
                        <a:lnSpc>
                          <a:spcPct val="115000"/>
                        </a:lnSpc>
                      </a:pPr>
                      <a:endParaRPr lang="tr-TR" sz="1100" b="1" kern="1200" dirty="0">
                        <a:solidFill>
                          <a:schemeClr val="lt1"/>
                        </a:solidFill>
                        <a:effectLst/>
                        <a:latin typeface="+mn-lt"/>
                        <a:ea typeface="+mn-ea"/>
                        <a:cs typeface="+mn-cs"/>
                      </a:endParaRPr>
                    </a:p>
                  </a:txBody>
                  <a:tcPr marL="38379" marR="38379"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KODU</a:t>
                      </a:r>
                    </a:p>
                  </a:txBody>
                  <a:tcPr marL="38379" marR="38379" marT="0" marB="0" anchor="ctr">
                    <a:solidFill>
                      <a:schemeClr val="tx2"/>
                    </a:solidFill>
                  </a:tcPr>
                </a:tc>
                <a:tc>
                  <a:txBody>
                    <a:bodyPr/>
                    <a:lstStyle/>
                    <a:p>
                      <a:pPr algn="l">
                        <a:lnSpc>
                          <a:spcPct val="115000"/>
                        </a:lnSpc>
                        <a:spcAft>
                          <a:spcPts val="0"/>
                        </a:spcAft>
                      </a:pPr>
                      <a:r>
                        <a:rPr lang="tr-TR" sz="1300" b="1" kern="1200" dirty="0">
                          <a:solidFill>
                            <a:schemeClr val="lt1"/>
                          </a:solidFill>
                          <a:effectLst/>
                          <a:latin typeface="+mn-lt"/>
                          <a:ea typeface="+mn-ea"/>
                          <a:cs typeface="+mn-cs"/>
                        </a:rPr>
                        <a:t>DERSİN ADI</a:t>
                      </a:r>
                    </a:p>
                  </a:txBody>
                  <a:tcPr marL="38379" marR="38379"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K</a:t>
                      </a:r>
                    </a:p>
                  </a:txBody>
                  <a:tcPr marL="38379" marR="38379"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AKTS</a:t>
                      </a:r>
                    </a:p>
                  </a:txBody>
                  <a:tcPr marL="38379" marR="38379" marT="0" marB="0" anchor="ctr">
                    <a:solidFill>
                      <a:schemeClr val="tx2"/>
                    </a:solidFill>
                  </a:tcPr>
                </a:tc>
                <a:extLst>
                  <a:ext uri="{0D108BD9-81ED-4DB2-BD59-A6C34878D82A}">
                    <a16:rowId xmlns:a16="http://schemas.microsoft.com/office/drawing/2014/main" val="10002"/>
                  </a:ext>
                </a:extLst>
              </a:tr>
              <a:tr h="201305">
                <a:tc>
                  <a:txBody>
                    <a:bodyPr/>
                    <a:lstStyle/>
                    <a:p>
                      <a:pPr algn="ctr">
                        <a:lnSpc>
                          <a:spcPct val="115000"/>
                        </a:lnSpc>
                        <a:spcAft>
                          <a:spcPts val="0"/>
                        </a:spcAft>
                      </a:pPr>
                      <a:r>
                        <a:rPr lang="tr-TR" sz="1300">
                          <a:effectLst/>
                        </a:rPr>
                        <a:t>131111118</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dirty="0">
                          <a:effectLst/>
                        </a:rPr>
                        <a:t>İktisat I</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4</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131112128</a:t>
                      </a:r>
                    </a:p>
                  </a:txBody>
                  <a:tcPr marL="38379" marR="38379" marT="0" marB="0" anchor="ctr">
                    <a:solidFill>
                      <a:schemeClr val="tx2"/>
                    </a:solidFill>
                  </a:tcPr>
                </a:tc>
                <a:tc>
                  <a:txBody>
                    <a:bodyPr/>
                    <a:lstStyle/>
                    <a:p>
                      <a:pPr algn="l">
                        <a:lnSpc>
                          <a:spcPct val="115000"/>
                        </a:lnSpc>
                        <a:spcAft>
                          <a:spcPts val="0"/>
                        </a:spcAft>
                      </a:pPr>
                      <a:r>
                        <a:rPr lang="tr-TR" sz="1300">
                          <a:effectLst/>
                        </a:rPr>
                        <a:t>İktisat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4</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03"/>
                  </a:ext>
                </a:extLst>
              </a:tr>
              <a:tr h="201305">
                <a:tc>
                  <a:txBody>
                    <a:bodyPr/>
                    <a:lstStyle/>
                    <a:p>
                      <a:pPr algn="ctr">
                        <a:lnSpc>
                          <a:spcPct val="115000"/>
                        </a:lnSpc>
                        <a:spcAft>
                          <a:spcPts val="0"/>
                        </a:spcAft>
                      </a:pPr>
                      <a:r>
                        <a:rPr lang="tr-TR" sz="1300" dirty="0">
                          <a:effectLst/>
                        </a:rPr>
                        <a:t>131111140</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dirty="0">
                          <a:effectLst/>
                        </a:rPr>
                        <a:t>Genel İşletme</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4</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131112149</a:t>
                      </a:r>
                    </a:p>
                  </a:txBody>
                  <a:tcPr marL="38379" marR="38379" marT="0" marB="0" anchor="ctr">
                    <a:solidFill>
                      <a:schemeClr val="tx2"/>
                    </a:solidFill>
                  </a:tcPr>
                </a:tc>
                <a:tc>
                  <a:txBody>
                    <a:bodyPr/>
                    <a:lstStyle/>
                    <a:p>
                      <a:pPr algn="l">
                        <a:lnSpc>
                          <a:spcPct val="115000"/>
                        </a:lnSpc>
                        <a:spcAft>
                          <a:spcPts val="0"/>
                        </a:spcAft>
                      </a:pPr>
                      <a:r>
                        <a:rPr lang="tr-TR" sz="1300">
                          <a:effectLst/>
                        </a:rPr>
                        <a:t>Genel Matematik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4</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04"/>
                  </a:ext>
                </a:extLst>
              </a:tr>
              <a:tr h="201305">
                <a:tc>
                  <a:txBody>
                    <a:bodyPr/>
                    <a:lstStyle/>
                    <a:p>
                      <a:pPr algn="ctr">
                        <a:lnSpc>
                          <a:spcPct val="115000"/>
                        </a:lnSpc>
                        <a:spcAft>
                          <a:spcPts val="0"/>
                        </a:spcAft>
                      </a:pPr>
                      <a:r>
                        <a:rPr lang="tr-TR" sz="1300" dirty="0">
                          <a:effectLst/>
                        </a:rPr>
                        <a:t>131111124</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Kamu Maliyesi 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4</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131112135</a:t>
                      </a:r>
                    </a:p>
                  </a:txBody>
                  <a:tcPr marL="38379" marR="38379" marT="0" marB="0" anchor="ctr">
                    <a:solidFill>
                      <a:schemeClr val="tx2"/>
                    </a:solidFill>
                  </a:tcPr>
                </a:tc>
                <a:tc>
                  <a:txBody>
                    <a:bodyPr/>
                    <a:lstStyle/>
                    <a:p>
                      <a:pPr algn="l">
                        <a:lnSpc>
                          <a:spcPct val="115000"/>
                        </a:lnSpc>
                        <a:spcAft>
                          <a:spcPts val="0"/>
                        </a:spcAft>
                      </a:pPr>
                      <a:r>
                        <a:rPr lang="tr-TR" sz="1300">
                          <a:effectLst/>
                        </a:rPr>
                        <a:t>Kamu Maliyesi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4</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05"/>
                  </a:ext>
                </a:extLst>
              </a:tr>
              <a:tr h="201305">
                <a:tc>
                  <a:txBody>
                    <a:bodyPr/>
                    <a:lstStyle/>
                    <a:p>
                      <a:pPr algn="ctr">
                        <a:lnSpc>
                          <a:spcPct val="115000"/>
                        </a:lnSpc>
                        <a:spcAft>
                          <a:spcPts val="0"/>
                        </a:spcAft>
                      </a:pPr>
                      <a:r>
                        <a:rPr lang="tr-TR" sz="1300" dirty="0">
                          <a:effectLst/>
                        </a:rPr>
                        <a:t>131111141</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Genel Matematik 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4</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131112150</a:t>
                      </a:r>
                    </a:p>
                  </a:txBody>
                  <a:tcPr marL="38379" marR="38379" marT="0" marB="0" anchor="ctr">
                    <a:solidFill>
                      <a:schemeClr val="tx2"/>
                    </a:solidFill>
                  </a:tcPr>
                </a:tc>
                <a:tc>
                  <a:txBody>
                    <a:bodyPr/>
                    <a:lstStyle/>
                    <a:p>
                      <a:pPr algn="l">
                        <a:lnSpc>
                          <a:spcPct val="115000"/>
                        </a:lnSpc>
                        <a:spcAft>
                          <a:spcPts val="0"/>
                        </a:spcAft>
                      </a:pPr>
                      <a:r>
                        <a:rPr lang="tr-TR" sz="1300">
                          <a:effectLst/>
                        </a:rPr>
                        <a:t>Borçlar Hukuku</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06"/>
                  </a:ext>
                </a:extLst>
              </a:tr>
              <a:tr h="201305">
                <a:tc>
                  <a:txBody>
                    <a:bodyPr/>
                    <a:lstStyle/>
                    <a:p>
                      <a:pPr algn="ctr">
                        <a:lnSpc>
                          <a:spcPct val="115000"/>
                        </a:lnSpc>
                        <a:spcAft>
                          <a:spcPts val="0"/>
                        </a:spcAft>
                      </a:pPr>
                      <a:r>
                        <a:rPr lang="tr-TR" sz="1300" dirty="0">
                          <a:effectLst/>
                        </a:rPr>
                        <a:t>131111128</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Muhasebe 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4</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131112151</a:t>
                      </a:r>
                    </a:p>
                  </a:txBody>
                  <a:tcPr marL="38379" marR="38379" marT="0" marB="0" anchor="ctr">
                    <a:solidFill>
                      <a:schemeClr val="tx2"/>
                    </a:solidFill>
                  </a:tcPr>
                </a:tc>
                <a:tc>
                  <a:txBody>
                    <a:bodyPr/>
                    <a:lstStyle/>
                    <a:p>
                      <a:pPr algn="l">
                        <a:lnSpc>
                          <a:spcPct val="115000"/>
                        </a:lnSpc>
                        <a:spcAft>
                          <a:spcPts val="0"/>
                        </a:spcAft>
                      </a:pPr>
                      <a:r>
                        <a:rPr lang="tr-TR" sz="1300">
                          <a:effectLst/>
                        </a:rPr>
                        <a:t>Kamu Yönetimi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dirty="0">
                          <a:effectLst/>
                        </a:rPr>
                        <a:t>3</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07"/>
                  </a:ext>
                </a:extLst>
              </a:tr>
              <a:tr h="201305">
                <a:tc>
                  <a:txBody>
                    <a:bodyPr/>
                    <a:lstStyle/>
                    <a:p>
                      <a:pPr algn="ctr">
                        <a:lnSpc>
                          <a:spcPct val="115000"/>
                        </a:lnSpc>
                        <a:spcAft>
                          <a:spcPts val="0"/>
                        </a:spcAft>
                      </a:pPr>
                      <a:r>
                        <a:rPr lang="tr-TR" sz="1300" dirty="0">
                          <a:effectLst/>
                        </a:rPr>
                        <a:t>131111132</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Temel Hukuk</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4</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131112139</a:t>
                      </a:r>
                    </a:p>
                  </a:txBody>
                  <a:tcPr marL="38379" marR="38379" marT="0" marB="0" anchor="ctr">
                    <a:solidFill>
                      <a:schemeClr val="tx2"/>
                    </a:solidFill>
                  </a:tcPr>
                </a:tc>
                <a:tc>
                  <a:txBody>
                    <a:bodyPr/>
                    <a:lstStyle/>
                    <a:p>
                      <a:pPr algn="l">
                        <a:lnSpc>
                          <a:spcPct val="115000"/>
                        </a:lnSpc>
                        <a:spcAft>
                          <a:spcPts val="0"/>
                        </a:spcAft>
                      </a:pPr>
                      <a:r>
                        <a:rPr lang="tr-TR" sz="1300">
                          <a:effectLst/>
                        </a:rPr>
                        <a:t>Muhasebe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dirty="0">
                          <a:effectLst/>
                        </a:rPr>
                        <a:t>4</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08"/>
                  </a:ext>
                </a:extLst>
              </a:tr>
              <a:tr h="287447">
                <a:tc>
                  <a:txBody>
                    <a:bodyPr/>
                    <a:lstStyle/>
                    <a:p>
                      <a:pPr algn="ctr">
                        <a:lnSpc>
                          <a:spcPct val="115000"/>
                        </a:lnSpc>
                        <a:spcAft>
                          <a:spcPts val="0"/>
                        </a:spcAft>
                      </a:pPr>
                      <a:r>
                        <a:rPr lang="tr-TR" sz="1300" dirty="0">
                          <a:effectLst/>
                        </a:rPr>
                        <a:t>131111119</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dirty="0">
                          <a:effectLst/>
                        </a:rPr>
                        <a:t>Türk Dili I</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dirty="0">
                          <a:effectLst/>
                        </a:rPr>
                        <a:t>2</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131112138</a:t>
                      </a:r>
                    </a:p>
                  </a:txBody>
                  <a:tcPr marL="38379" marR="38379" marT="0" marB="0" anchor="ctr">
                    <a:solidFill>
                      <a:schemeClr val="tx2"/>
                    </a:solidFill>
                  </a:tcPr>
                </a:tc>
                <a:tc>
                  <a:txBody>
                    <a:bodyPr/>
                    <a:lstStyle/>
                    <a:p>
                      <a:pPr algn="l">
                        <a:lnSpc>
                          <a:spcPct val="115000"/>
                        </a:lnSpc>
                        <a:spcAft>
                          <a:spcPts val="0"/>
                        </a:spcAft>
                      </a:pPr>
                      <a:r>
                        <a:rPr lang="tr-TR" sz="1300">
                          <a:effectLst/>
                        </a:rPr>
                        <a:t>Temel Bilgi Tek. Kullanımı</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09"/>
                  </a:ext>
                </a:extLst>
              </a:tr>
              <a:tr h="201305">
                <a:tc>
                  <a:txBody>
                    <a:bodyPr/>
                    <a:lstStyle/>
                    <a:p>
                      <a:pPr algn="ctr">
                        <a:lnSpc>
                          <a:spcPct val="115000"/>
                        </a:lnSpc>
                        <a:spcAft>
                          <a:spcPts val="0"/>
                        </a:spcAft>
                      </a:pPr>
                      <a:r>
                        <a:rPr lang="tr-TR" sz="1300">
                          <a:effectLst/>
                        </a:rPr>
                        <a:t>131111120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İngilizce 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131112130</a:t>
                      </a:r>
                    </a:p>
                  </a:txBody>
                  <a:tcPr marL="38379" marR="38379" marT="0" marB="0" anchor="ctr">
                    <a:solidFill>
                      <a:schemeClr val="tx2"/>
                    </a:solidFill>
                  </a:tcPr>
                </a:tc>
                <a:tc>
                  <a:txBody>
                    <a:bodyPr/>
                    <a:lstStyle/>
                    <a:p>
                      <a:pPr algn="l">
                        <a:lnSpc>
                          <a:spcPct val="115000"/>
                        </a:lnSpc>
                        <a:spcAft>
                          <a:spcPts val="0"/>
                        </a:spcAft>
                      </a:pPr>
                      <a:r>
                        <a:rPr lang="tr-TR" sz="1300">
                          <a:effectLst/>
                        </a:rPr>
                        <a:t>Türk Dili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10"/>
                  </a:ext>
                </a:extLst>
              </a:tr>
              <a:tr h="201305">
                <a:tc>
                  <a:txBody>
                    <a:bodyPr/>
                    <a:lstStyle/>
                    <a:p>
                      <a:pPr algn="l">
                        <a:lnSpc>
                          <a:spcPct val="115000"/>
                        </a:lnSpc>
                      </a:pPr>
                      <a:endParaRPr lang="tr-TR" sz="1300" dirty="0">
                        <a:effectLst/>
                        <a:latin typeface="Calibri" panose="020F0502020204030204" pitchFamily="34"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Sosyal Seçmeli 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131112131</a:t>
                      </a:r>
                    </a:p>
                  </a:txBody>
                  <a:tcPr marL="38379" marR="38379" marT="0" marB="0" anchor="ctr">
                    <a:solidFill>
                      <a:schemeClr val="tx2"/>
                    </a:solidFill>
                  </a:tcPr>
                </a:tc>
                <a:tc>
                  <a:txBody>
                    <a:bodyPr/>
                    <a:lstStyle/>
                    <a:p>
                      <a:pPr algn="l">
                        <a:lnSpc>
                          <a:spcPct val="115000"/>
                        </a:lnSpc>
                        <a:spcAft>
                          <a:spcPts val="0"/>
                        </a:spcAft>
                      </a:pPr>
                      <a:r>
                        <a:rPr lang="tr-TR" sz="1300">
                          <a:effectLst/>
                        </a:rPr>
                        <a:t>İngilizce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11"/>
                  </a:ext>
                </a:extLst>
              </a:tr>
              <a:tr h="201305">
                <a:tc>
                  <a:txBody>
                    <a:bodyPr/>
                    <a:lstStyle/>
                    <a:p>
                      <a:pPr algn="l">
                        <a:lnSpc>
                          <a:spcPct val="115000"/>
                        </a:lnSpc>
                      </a:pPr>
                      <a:endParaRPr lang="tr-TR" sz="1300" dirty="0">
                        <a:effectLst/>
                        <a:latin typeface="Calibri" panose="020F0502020204030204" pitchFamily="34" charset="0"/>
                        <a:cs typeface="Arial" panose="020B0604020202020204" pitchFamily="34" charset="0"/>
                      </a:endParaRPr>
                    </a:p>
                  </a:txBody>
                  <a:tcPr marL="38379" marR="38379" marT="0" marB="0" anchor="ctr">
                    <a:solidFill>
                      <a:schemeClr val="tx2"/>
                    </a:solidFill>
                  </a:tcPr>
                </a:tc>
                <a:tc>
                  <a:txBody>
                    <a:bodyPr/>
                    <a:lstStyle/>
                    <a:p>
                      <a:endParaRPr lang="tr-TR" dirty="0"/>
                    </a:p>
                  </a:txBody>
                  <a:tcPr marL="38379" marR="38379" marT="0" marB="0" anchor="ctr"/>
                </a:tc>
                <a:tc>
                  <a:txBody>
                    <a:bodyPr/>
                    <a:lstStyle/>
                    <a:p>
                      <a:endParaRPr lang="tr-TR" sz="1300"/>
                    </a:p>
                  </a:txBody>
                  <a:tcPr marL="38379" marR="38379" marT="0" marB="0" anchor="ctr"/>
                </a:tc>
                <a:tc>
                  <a:txBody>
                    <a:bodyPr/>
                    <a:lstStyle/>
                    <a:p>
                      <a:endParaRPr lang="tr-TR" sz="1300"/>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l">
                        <a:lnSpc>
                          <a:spcPct val="115000"/>
                        </a:lnSpc>
                      </a:pPr>
                      <a:endParaRPr lang="tr-TR" sz="1300" b="1" kern="1200" dirty="0">
                        <a:solidFill>
                          <a:schemeClr val="lt1"/>
                        </a:solidFill>
                        <a:effectLst/>
                        <a:latin typeface="+mn-lt"/>
                        <a:ea typeface="+mn-ea"/>
                        <a:cs typeface="+mn-cs"/>
                      </a:endParaRPr>
                    </a:p>
                  </a:txBody>
                  <a:tcPr marL="38379" marR="38379" marT="0" marB="0" anchor="ctr">
                    <a:solidFill>
                      <a:schemeClr val="tx2"/>
                    </a:solidFill>
                  </a:tcPr>
                </a:tc>
                <a:tc>
                  <a:txBody>
                    <a:bodyPr/>
                    <a:lstStyle/>
                    <a:p>
                      <a:pPr algn="l">
                        <a:lnSpc>
                          <a:spcPct val="115000"/>
                        </a:lnSpc>
                        <a:spcAft>
                          <a:spcPts val="0"/>
                        </a:spcAft>
                      </a:pPr>
                      <a:r>
                        <a:rPr lang="tr-TR" sz="1300">
                          <a:effectLst/>
                        </a:rPr>
                        <a:t>Sosyal Seçmeli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12"/>
                  </a:ext>
                </a:extLst>
              </a:tr>
              <a:tr h="201305">
                <a:tc gridSpan="4">
                  <a:txBody>
                    <a:bodyPr/>
                    <a:lstStyle/>
                    <a:p>
                      <a:pPr algn="ctr">
                        <a:lnSpc>
                          <a:spcPct val="115000"/>
                        </a:lnSpc>
                        <a:spcAft>
                          <a:spcPts val="0"/>
                        </a:spcAft>
                      </a:pPr>
                      <a:r>
                        <a:rPr lang="tr-TR" sz="1300" dirty="0">
                          <a:effectLst/>
                        </a:rPr>
                        <a:t>Sosyal Seçmeli I</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vMerge="1">
                  <a:txBody>
                    <a:bodyPr/>
                    <a:lstStyle/>
                    <a:p>
                      <a:pPr marL="0" algn="ctr" defTabSz="914400" rtl="0" eaLnBrk="1" latinLnBrk="0" hangingPunct="1">
                        <a:lnSpc>
                          <a:spcPct val="115000"/>
                        </a:lnSpc>
                        <a:spcAft>
                          <a:spcPts val="0"/>
                        </a:spcAft>
                      </a:pPr>
                      <a:endParaRPr lang="tr-TR" sz="1100" b="1" kern="1200" dirty="0">
                        <a:solidFill>
                          <a:schemeClr val="lt1"/>
                        </a:solidFill>
                        <a:effectLst/>
                        <a:latin typeface="+mn-lt"/>
                        <a:ea typeface="+mn-ea"/>
                        <a:cs typeface="+mn-cs"/>
                      </a:endParaRPr>
                    </a:p>
                  </a:txBody>
                  <a:tcPr marL="38379" marR="38379" marT="0" marB="0" anchor="ctr">
                    <a:solidFill>
                      <a:schemeClr val="tx2"/>
                    </a:solidFill>
                  </a:tcPr>
                </a:tc>
                <a:tc gridSpan="4">
                  <a:txBody>
                    <a:bodyPr/>
                    <a:lstStyle/>
                    <a:p>
                      <a:pPr marL="0" algn="ctr" defTabSz="914400" rtl="0" eaLnBrk="1" latinLnBrk="0" hangingPunct="1">
                        <a:lnSpc>
                          <a:spcPct val="115000"/>
                        </a:lnSpc>
                        <a:spcAft>
                          <a:spcPts val="0"/>
                        </a:spcAft>
                      </a:pPr>
                      <a:r>
                        <a:rPr lang="tr-TR" sz="1300" b="1" kern="1200" dirty="0">
                          <a:solidFill>
                            <a:schemeClr val="lt1"/>
                          </a:solidFill>
                          <a:effectLst/>
                          <a:latin typeface="+mn-lt"/>
                          <a:ea typeface="+mn-ea"/>
                          <a:cs typeface="+mn-cs"/>
                        </a:rPr>
                        <a:t>Sosyal Seçmeli II</a:t>
                      </a:r>
                    </a:p>
                  </a:txBody>
                  <a:tcPr marL="38379" marR="38379"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3"/>
                  </a:ext>
                </a:extLst>
              </a:tr>
              <a:tr h="201305">
                <a:tc>
                  <a:txBody>
                    <a:bodyPr/>
                    <a:lstStyle/>
                    <a:p>
                      <a:pPr algn="ctr">
                        <a:lnSpc>
                          <a:spcPct val="115000"/>
                        </a:lnSpc>
                        <a:spcAft>
                          <a:spcPts val="0"/>
                        </a:spcAft>
                      </a:pPr>
                      <a:r>
                        <a:rPr lang="tr-TR" sz="1300" dirty="0">
                          <a:effectLst/>
                        </a:rPr>
                        <a:t>131111133</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dirty="0">
                          <a:effectLst/>
                        </a:rPr>
                        <a:t>Demokratik Kültür</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131112143</a:t>
                      </a:r>
                    </a:p>
                  </a:txBody>
                  <a:tcPr marL="38379" marR="38379" marT="0" marB="0" anchor="ctr">
                    <a:solidFill>
                      <a:schemeClr val="tx2"/>
                    </a:solidFill>
                  </a:tcPr>
                </a:tc>
                <a:tc>
                  <a:txBody>
                    <a:bodyPr/>
                    <a:lstStyle/>
                    <a:p>
                      <a:pPr algn="l">
                        <a:lnSpc>
                          <a:spcPct val="115000"/>
                        </a:lnSpc>
                        <a:spcAft>
                          <a:spcPts val="0"/>
                        </a:spcAft>
                      </a:pPr>
                      <a:r>
                        <a:rPr lang="tr-TR" sz="1300">
                          <a:effectLst/>
                        </a:rPr>
                        <a:t>Sivil Toplum Kuruluşları</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14"/>
                  </a:ext>
                </a:extLst>
              </a:tr>
              <a:tr h="201305">
                <a:tc>
                  <a:txBody>
                    <a:bodyPr/>
                    <a:lstStyle/>
                    <a:p>
                      <a:pPr algn="ctr">
                        <a:lnSpc>
                          <a:spcPct val="115000"/>
                        </a:lnSpc>
                        <a:spcAft>
                          <a:spcPts val="0"/>
                        </a:spcAft>
                      </a:pPr>
                      <a:r>
                        <a:rPr lang="tr-TR" sz="1300" dirty="0">
                          <a:effectLst/>
                        </a:rPr>
                        <a:t>131111134</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Birey ve Toplum</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131112144</a:t>
                      </a:r>
                    </a:p>
                  </a:txBody>
                  <a:tcPr marL="38379" marR="38379" marT="0" marB="0" anchor="ctr">
                    <a:solidFill>
                      <a:schemeClr val="tx2"/>
                    </a:solidFill>
                  </a:tcPr>
                </a:tc>
                <a:tc>
                  <a:txBody>
                    <a:bodyPr/>
                    <a:lstStyle/>
                    <a:p>
                      <a:pPr algn="l">
                        <a:lnSpc>
                          <a:spcPct val="115000"/>
                        </a:lnSpc>
                        <a:spcAft>
                          <a:spcPts val="0"/>
                        </a:spcAft>
                      </a:pPr>
                      <a:r>
                        <a:rPr lang="tr-TR" sz="1300" dirty="0">
                          <a:effectLst/>
                        </a:rPr>
                        <a:t>İşletme ve Çevre</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15"/>
                  </a:ext>
                </a:extLst>
              </a:tr>
              <a:tr h="201305">
                <a:tc>
                  <a:txBody>
                    <a:bodyPr/>
                    <a:lstStyle/>
                    <a:p>
                      <a:pPr algn="ctr">
                        <a:lnSpc>
                          <a:spcPct val="115000"/>
                        </a:lnSpc>
                        <a:spcAft>
                          <a:spcPts val="0"/>
                        </a:spcAft>
                      </a:pPr>
                      <a:r>
                        <a:rPr lang="tr-TR" sz="1300" dirty="0">
                          <a:effectLst/>
                        </a:rPr>
                        <a:t>131111135</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Edebiyat Okumaları</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131112145</a:t>
                      </a:r>
                    </a:p>
                  </a:txBody>
                  <a:tcPr marL="38379" marR="38379" marT="0" marB="0" anchor="ctr">
                    <a:solidFill>
                      <a:schemeClr val="tx2"/>
                    </a:solidFill>
                  </a:tcPr>
                </a:tc>
                <a:tc>
                  <a:txBody>
                    <a:bodyPr/>
                    <a:lstStyle/>
                    <a:p>
                      <a:pPr algn="l">
                        <a:lnSpc>
                          <a:spcPct val="115000"/>
                        </a:lnSpc>
                        <a:spcAft>
                          <a:spcPts val="0"/>
                        </a:spcAft>
                      </a:pPr>
                      <a:r>
                        <a:rPr lang="tr-TR" sz="1300">
                          <a:effectLst/>
                        </a:rPr>
                        <a:t>Psikolojik Başarı Tekn.</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16"/>
                  </a:ext>
                </a:extLst>
              </a:tr>
              <a:tr h="201305">
                <a:tc>
                  <a:txBody>
                    <a:bodyPr/>
                    <a:lstStyle/>
                    <a:p>
                      <a:pPr algn="ctr">
                        <a:lnSpc>
                          <a:spcPct val="115000"/>
                        </a:lnSpc>
                        <a:spcAft>
                          <a:spcPts val="0"/>
                        </a:spcAft>
                      </a:pPr>
                      <a:r>
                        <a:rPr lang="tr-TR" sz="1300" dirty="0">
                          <a:effectLst/>
                        </a:rPr>
                        <a:t>131111136</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Türk Halk Kültürü</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131112146</a:t>
                      </a:r>
                    </a:p>
                  </a:txBody>
                  <a:tcPr marL="38379" marR="38379" marT="0" marB="0" anchor="ctr">
                    <a:solidFill>
                      <a:schemeClr val="tx2"/>
                    </a:solidFill>
                  </a:tcPr>
                </a:tc>
                <a:tc>
                  <a:txBody>
                    <a:bodyPr/>
                    <a:lstStyle/>
                    <a:p>
                      <a:pPr algn="l">
                        <a:lnSpc>
                          <a:spcPct val="115000"/>
                        </a:lnSpc>
                        <a:spcAft>
                          <a:spcPts val="0"/>
                        </a:spcAft>
                      </a:pPr>
                      <a:r>
                        <a:rPr lang="tr-TR" sz="1300">
                          <a:effectLst/>
                        </a:rPr>
                        <a:t>Topl. Sor. ve Vergi Bilinci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17"/>
                  </a:ext>
                </a:extLst>
              </a:tr>
              <a:tr h="201305">
                <a:tc>
                  <a:txBody>
                    <a:bodyPr/>
                    <a:lstStyle/>
                    <a:p>
                      <a:pPr algn="ctr">
                        <a:lnSpc>
                          <a:spcPct val="115000"/>
                        </a:lnSpc>
                        <a:spcAft>
                          <a:spcPts val="0"/>
                        </a:spcAft>
                      </a:pPr>
                      <a:r>
                        <a:rPr lang="tr-TR" sz="1300" dirty="0">
                          <a:effectLst/>
                        </a:rPr>
                        <a:t>131111137</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Kişisel Gelişim</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131112147</a:t>
                      </a:r>
                    </a:p>
                  </a:txBody>
                  <a:tcPr marL="38379" marR="38379" marT="0" marB="0" anchor="ctr">
                    <a:solidFill>
                      <a:schemeClr val="tx2"/>
                    </a:solidFill>
                  </a:tcPr>
                </a:tc>
                <a:tc>
                  <a:txBody>
                    <a:bodyPr/>
                    <a:lstStyle/>
                    <a:p>
                      <a:pPr algn="l">
                        <a:lnSpc>
                          <a:spcPct val="115000"/>
                        </a:lnSpc>
                        <a:spcAft>
                          <a:spcPts val="0"/>
                        </a:spcAft>
                      </a:pPr>
                      <a:r>
                        <a:rPr lang="tr-TR" sz="1300">
                          <a:effectLst/>
                        </a:rPr>
                        <a:t>Sinema Kültürü</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18"/>
                  </a:ext>
                </a:extLst>
              </a:tr>
              <a:tr h="201305">
                <a:tc>
                  <a:txBody>
                    <a:bodyPr/>
                    <a:lstStyle/>
                    <a:p>
                      <a:pPr algn="ctr">
                        <a:lnSpc>
                          <a:spcPct val="115000"/>
                        </a:lnSpc>
                        <a:spcAft>
                          <a:spcPts val="0"/>
                        </a:spcAft>
                      </a:pPr>
                      <a:r>
                        <a:rPr lang="tr-TR" sz="1300" dirty="0">
                          <a:effectLst/>
                        </a:rPr>
                        <a:t>131111138</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Mesleki Vizyon</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131112148</a:t>
                      </a:r>
                    </a:p>
                  </a:txBody>
                  <a:tcPr marL="38379" marR="38379" marT="0" marB="0" anchor="ctr">
                    <a:solidFill>
                      <a:schemeClr val="tx2"/>
                    </a:solidFill>
                  </a:tcPr>
                </a:tc>
                <a:tc>
                  <a:txBody>
                    <a:bodyPr/>
                    <a:lstStyle/>
                    <a:p>
                      <a:pPr algn="l">
                        <a:lnSpc>
                          <a:spcPct val="115000"/>
                        </a:lnSpc>
                        <a:spcAft>
                          <a:spcPts val="0"/>
                        </a:spcAft>
                      </a:pPr>
                      <a:r>
                        <a:rPr lang="tr-TR" sz="1300">
                          <a:effectLst/>
                        </a:rPr>
                        <a:t>WEB Tasarımı</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19"/>
                  </a:ext>
                </a:extLst>
              </a:tr>
              <a:tr h="201305">
                <a:tc>
                  <a:txBody>
                    <a:bodyPr/>
                    <a:lstStyle/>
                    <a:p>
                      <a:pPr algn="ctr">
                        <a:lnSpc>
                          <a:spcPct val="115000"/>
                        </a:lnSpc>
                        <a:spcAft>
                          <a:spcPts val="0"/>
                        </a:spcAft>
                      </a:pPr>
                      <a:r>
                        <a:rPr lang="tr-TR" sz="1300" dirty="0">
                          <a:effectLst/>
                        </a:rPr>
                        <a:t>131111142</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l">
                        <a:lnSpc>
                          <a:spcPct val="115000"/>
                        </a:lnSpc>
                        <a:spcAft>
                          <a:spcPts val="0"/>
                        </a:spcAft>
                      </a:pPr>
                      <a:r>
                        <a:rPr lang="tr-TR" sz="1300">
                          <a:effectLst/>
                        </a:rPr>
                        <a:t>Beden Eğitimi 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vMerge="1">
                  <a:txBody>
                    <a:bodyPr/>
                    <a:lstStyle/>
                    <a:p>
                      <a:pPr algn="l">
                        <a:lnSpc>
                          <a:spcPct val="115000"/>
                        </a:lnSpc>
                      </a:pPr>
                      <a:endParaRPr lang="tr-TR" sz="1400" dirty="0">
                        <a:effectLst/>
                        <a:latin typeface="Calibri" panose="020F0502020204030204" pitchFamily="34"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b="1" kern="1200" dirty="0">
                          <a:solidFill>
                            <a:schemeClr val="lt1"/>
                          </a:solidFill>
                          <a:effectLst/>
                          <a:latin typeface="+mn-lt"/>
                          <a:ea typeface="+mn-ea"/>
                          <a:cs typeface="+mn-cs"/>
                        </a:rPr>
                        <a:t>131112153</a:t>
                      </a:r>
                    </a:p>
                  </a:txBody>
                  <a:tcPr marL="38379" marR="38379" marT="0" marB="0" anchor="ctr">
                    <a:solidFill>
                      <a:schemeClr val="tx2"/>
                    </a:solidFill>
                  </a:tcPr>
                </a:tc>
                <a:tc>
                  <a:txBody>
                    <a:bodyPr/>
                    <a:lstStyle/>
                    <a:p>
                      <a:pPr algn="l">
                        <a:lnSpc>
                          <a:spcPct val="115000"/>
                        </a:lnSpc>
                        <a:spcAft>
                          <a:spcPts val="0"/>
                        </a:spcAft>
                      </a:pPr>
                      <a:r>
                        <a:rPr lang="tr-TR" sz="1300">
                          <a:effectLst/>
                        </a:rPr>
                        <a:t>Beden Eğitimi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0</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tc>
                  <a:txBody>
                    <a:bodyPr/>
                    <a:lstStyle/>
                    <a:p>
                      <a:pPr algn="ctr">
                        <a:lnSpc>
                          <a:spcPct val="115000"/>
                        </a:lnSpc>
                        <a:spcAft>
                          <a:spcPts val="0"/>
                        </a:spcAft>
                      </a:pPr>
                      <a:r>
                        <a:rPr lang="tr-TR" sz="1300">
                          <a:effectLst/>
                        </a:rPr>
                        <a:t>1</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tc>
                <a:extLst>
                  <a:ext uri="{0D108BD9-81ED-4DB2-BD59-A6C34878D82A}">
                    <a16:rowId xmlns:a16="http://schemas.microsoft.com/office/drawing/2014/main" val="10020"/>
                  </a:ext>
                </a:extLst>
              </a:tr>
              <a:tr h="147199">
                <a:tc gridSpan="2">
                  <a:txBody>
                    <a:bodyPr/>
                    <a:lstStyle/>
                    <a:p>
                      <a:pPr algn="l">
                        <a:lnSpc>
                          <a:spcPct val="115000"/>
                        </a:lnSpc>
                        <a:spcAft>
                          <a:spcPts val="0"/>
                        </a:spcAft>
                      </a:pPr>
                      <a:r>
                        <a:rPr lang="tr-TR" sz="1300" dirty="0">
                          <a:effectLst/>
                        </a:rPr>
                        <a:t>Güz Dönemi Toplamı</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hMerge="1">
                  <a:txBody>
                    <a:bodyPr/>
                    <a:lstStyle/>
                    <a:p>
                      <a:endParaRPr lang="tr-TR"/>
                    </a:p>
                  </a:txBody>
                  <a:tcPr/>
                </a:tc>
                <a:tc>
                  <a:txBody>
                    <a:bodyPr/>
                    <a:lstStyle/>
                    <a:p>
                      <a:pPr algn="ctr">
                        <a:lnSpc>
                          <a:spcPct val="115000"/>
                        </a:lnSpc>
                        <a:spcAft>
                          <a:spcPts val="1000"/>
                        </a:spcAft>
                      </a:pPr>
                      <a:r>
                        <a:rPr lang="tr-TR" sz="1300" dirty="0">
                          <a:solidFill>
                            <a:schemeClr val="bg1"/>
                          </a:solidFill>
                          <a:effectLst/>
                        </a:rPr>
                        <a:t>18</a:t>
                      </a:r>
                      <a:endParaRPr lang="tr-TR" sz="13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ctr">
                        <a:lnSpc>
                          <a:spcPct val="115000"/>
                        </a:lnSpc>
                        <a:spcAft>
                          <a:spcPts val="1000"/>
                        </a:spcAft>
                      </a:pPr>
                      <a:r>
                        <a:rPr lang="tr-TR" sz="1300" dirty="0">
                          <a:solidFill>
                            <a:schemeClr val="bg1"/>
                          </a:solidFill>
                          <a:effectLst/>
                        </a:rPr>
                        <a:t>30</a:t>
                      </a:r>
                      <a:endParaRPr lang="tr-TR" sz="13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vMerge="1">
                  <a:txBody>
                    <a:bodyPr/>
                    <a:lstStyle/>
                    <a:p>
                      <a:pPr algn="ctr">
                        <a:lnSpc>
                          <a:spcPct val="115000"/>
                        </a:lnSpc>
                        <a:spcAft>
                          <a:spcPts val="0"/>
                        </a:spcAft>
                      </a:pPr>
                      <a:endParaRPr lang="tr-TR" sz="14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gridSpan="2">
                  <a:txBody>
                    <a:bodyPr/>
                    <a:lstStyle/>
                    <a:p>
                      <a:pPr algn="l">
                        <a:lnSpc>
                          <a:spcPct val="115000"/>
                        </a:lnSpc>
                        <a:spcAft>
                          <a:spcPts val="1000"/>
                        </a:spcAft>
                      </a:pPr>
                      <a:r>
                        <a:rPr lang="tr-TR" sz="1300" b="1" kern="1200" dirty="0">
                          <a:solidFill>
                            <a:schemeClr val="bg1"/>
                          </a:solidFill>
                          <a:effectLst/>
                          <a:latin typeface="+mn-lt"/>
                          <a:ea typeface="+mn-ea"/>
                          <a:cs typeface="+mn-cs"/>
                        </a:rPr>
                        <a:t>Bahar Dönemi Toplamı</a:t>
                      </a:r>
                    </a:p>
                  </a:txBody>
                  <a:tcPr marL="38379" marR="38379" marT="0" marB="0" anchor="ctr">
                    <a:solidFill>
                      <a:schemeClr val="tx2"/>
                    </a:solidFill>
                  </a:tcPr>
                </a:tc>
                <a:tc hMerge="1">
                  <a:txBody>
                    <a:bodyPr/>
                    <a:lstStyle/>
                    <a:p>
                      <a:endParaRPr lang="tr-TR"/>
                    </a:p>
                  </a:txBody>
                  <a:tcPr/>
                </a:tc>
                <a:tc>
                  <a:txBody>
                    <a:bodyPr/>
                    <a:lstStyle/>
                    <a:p>
                      <a:pPr algn="ctr">
                        <a:lnSpc>
                          <a:spcPct val="115000"/>
                        </a:lnSpc>
                        <a:spcAft>
                          <a:spcPts val="1000"/>
                        </a:spcAft>
                      </a:pPr>
                      <a:r>
                        <a:rPr lang="tr-TR" sz="1300" dirty="0">
                          <a:solidFill>
                            <a:schemeClr val="bg1"/>
                          </a:solidFill>
                          <a:effectLst/>
                        </a:rPr>
                        <a:t>18</a:t>
                      </a:r>
                      <a:endParaRPr lang="tr-TR" sz="13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tc>
                  <a:txBody>
                    <a:bodyPr/>
                    <a:lstStyle/>
                    <a:p>
                      <a:pPr algn="ctr">
                        <a:lnSpc>
                          <a:spcPct val="115000"/>
                        </a:lnSpc>
                        <a:spcAft>
                          <a:spcPts val="1000"/>
                        </a:spcAft>
                      </a:pPr>
                      <a:r>
                        <a:rPr lang="tr-TR" sz="1300" dirty="0">
                          <a:solidFill>
                            <a:schemeClr val="bg1"/>
                          </a:solidFill>
                          <a:effectLst/>
                        </a:rPr>
                        <a:t>31</a:t>
                      </a:r>
                      <a:endParaRPr lang="tr-TR" sz="13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38379" marR="38379" marT="0" marB="0" anchor="ctr">
                    <a:solidFill>
                      <a:schemeClr val="tx2"/>
                    </a:solidFill>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3724539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Dersler – 2. sınıf</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842744638"/>
              </p:ext>
            </p:extLst>
          </p:nvPr>
        </p:nvGraphicFramePr>
        <p:xfrm>
          <a:off x="1251678" y="1231395"/>
          <a:ext cx="8721378" cy="4902254"/>
        </p:xfrm>
        <a:graphic>
          <a:graphicData uri="http://schemas.openxmlformats.org/drawingml/2006/table">
            <a:tbl>
              <a:tblPr firstRow="1" firstCol="1" bandRow="1">
                <a:tableStyleId>{21E4AEA4-8DFA-4A89-87EB-49C32662AFE0}</a:tableStyleId>
              </a:tblPr>
              <a:tblGrid>
                <a:gridCol w="967267">
                  <a:extLst>
                    <a:ext uri="{9D8B030D-6E8A-4147-A177-3AD203B41FA5}">
                      <a16:colId xmlns:a16="http://schemas.microsoft.com/office/drawing/2014/main" val="20000"/>
                    </a:ext>
                  </a:extLst>
                </a:gridCol>
                <a:gridCol w="2194559">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646176">
                  <a:extLst>
                    <a:ext uri="{9D8B030D-6E8A-4147-A177-3AD203B41FA5}">
                      <a16:colId xmlns:a16="http://schemas.microsoft.com/office/drawing/2014/main" val="20003"/>
                    </a:ext>
                  </a:extLst>
                </a:gridCol>
                <a:gridCol w="146304">
                  <a:extLst>
                    <a:ext uri="{9D8B030D-6E8A-4147-A177-3AD203B41FA5}">
                      <a16:colId xmlns:a16="http://schemas.microsoft.com/office/drawing/2014/main" val="20004"/>
                    </a:ext>
                  </a:extLst>
                </a:gridCol>
                <a:gridCol w="999744">
                  <a:extLst>
                    <a:ext uri="{9D8B030D-6E8A-4147-A177-3AD203B41FA5}">
                      <a16:colId xmlns:a16="http://schemas.microsoft.com/office/drawing/2014/main" val="20005"/>
                    </a:ext>
                  </a:extLst>
                </a:gridCol>
                <a:gridCol w="1791396">
                  <a:extLst>
                    <a:ext uri="{9D8B030D-6E8A-4147-A177-3AD203B41FA5}">
                      <a16:colId xmlns:a16="http://schemas.microsoft.com/office/drawing/2014/main" val="20006"/>
                    </a:ext>
                  </a:extLst>
                </a:gridCol>
                <a:gridCol w="357349">
                  <a:extLst>
                    <a:ext uri="{9D8B030D-6E8A-4147-A177-3AD203B41FA5}">
                      <a16:colId xmlns:a16="http://schemas.microsoft.com/office/drawing/2014/main" val="20007"/>
                    </a:ext>
                  </a:extLst>
                </a:gridCol>
                <a:gridCol w="1069943">
                  <a:extLst>
                    <a:ext uri="{9D8B030D-6E8A-4147-A177-3AD203B41FA5}">
                      <a16:colId xmlns:a16="http://schemas.microsoft.com/office/drawing/2014/main" val="20008"/>
                    </a:ext>
                  </a:extLst>
                </a:gridCol>
              </a:tblGrid>
              <a:tr h="316496">
                <a:tc gridSpan="9">
                  <a:txBody>
                    <a:bodyPr/>
                    <a:lstStyle/>
                    <a:p>
                      <a:pPr algn="ctr">
                        <a:lnSpc>
                          <a:spcPct val="115000"/>
                        </a:lnSpc>
                        <a:spcAft>
                          <a:spcPts val="0"/>
                        </a:spcAft>
                      </a:pPr>
                      <a:r>
                        <a:rPr lang="tr-TR" sz="1300" dirty="0">
                          <a:effectLst/>
                        </a:rPr>
                        <a:t>II.SINIF</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39770">
                <a:tc gridSpan="4">
                  <a:txBody>
                    <a:bodyPr/>
                    <a:lstStyle/>
                    <a:p>
                      <a:pPr algn="ctr">
                        <a:lnSpc>
                          <a:spcPct val="115000"/>
                        </a:lnSpc>
                        <a:spcAft>
                          <a:spcPts val="0"/>
                        </a:spcAft>
                      </a:pPr>
                      <a:r>
                        <a:rPr lang="tr-TR" sz="1300" dirty="0">
                          <a:effectLst/>
                        </a:rPr>
                        <a:t>III.YARIYIL</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noFill/>
                  </a:tcPr>
                </a:tc>
                <a:tc gridSpan="4">
                  <a:txBody>
                    <a:bodyPr/>
                    <a:lstStyle/>
                    <a:p>
                      <a:pPr algn="ctr">
                        <a:lnSpc>
                          <a:spcPct val="115000"/>
                        </a:lnSpc>
                        <a:spcAft>
                          <a:spcPts val="0"/>
                        </a:spcAft>
                      </a:pPr>
                      <a:r>
                        <a:rPr lang="tr-TR" sz="1300" b="1" kern="1200" dirty="0">
                          <a:solidFill>
                            <a:schemeClr val="lt1"/>
                          </a:solidFill>
                          <a:effectLst/>
                          <a:latin typeface="+mn-lt"/>
                          <a:ea typeface="+mn-ea"/>
                          <a:cs typeface="+mn-cs"/>
                        </a:rPr>
                        <a:t>IV.YARIYIL</a:t>
                      </a:r>
                    </a:p>
                  </a:txBody>
                  <a:tcPr marL="44450" marR="44450"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323529">
                <a:tc>
                  <a:txBody>
                    <a:bodyPr/>
                    <a:lstStyle/>
                    <a:p>
                      <a:pPr algn="ctr">
                        <a:lnSpc>
                          <a:spcPct val="115000"/>
                        </a:lnSpc>
                        <a:spcAft>
                          <a:spcPts val="0"/>
                        </a:spcAft>
                      </a:pPr>
                      <a:r>
                        <a:rPr lang="tr-TR" sz="1300" dirty="0">
                          <a:effectLst/>
                        </a:rPr>
                        <a:t>KODU</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b="1" kern="1200" dirty="0">
                          <a:solidFill>
                            <a:schemeClr val="lt1"/>
                          </a:solidFill>
                          <a:effectLst/>
                          <a:latin typeface="+mn-lt"/>
                          <a:ea typeface="+mn-ea"/>
                          <a:cs typeface="+mn-cs"/>
                        </a:rPr>
                        <a:t>DERSİN ADI</a:t>
                      </a:r>
                    </a:p>
                  </a:txBody>
                  <a:tcPr marL="44450" marR="44450"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K</a:t>
                      </a:r>
                    </a:p>
                  </a:txBody>
                  <a:tcPr marL="44450" marR="44450"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AKTS</a:t>
                      </a:r>
                    </a:p>
                  </a:txBody>
                  <a:tcPr marL="44450" marR="44450" marT="0" marB="0" anchor="ctr">
                    <a:solidFill>
                      <a:schemeClr val="tx2"/>
                    </a:solidFill>
                  </a:tcPr>
                </a:tc>
                <a:tc>
                  <a:txBody>
                    <a:bodyPr/>
                    <a:lstStyle/>
                    <a:p>
                      <a:pPr algn="l">
                        <a:lnSpc>
                          <a:spcPct val="115000"/>
                        </a:lnSpc>
                      </a:pPr>
                      <a:endParaRPr lang="tr-TR" sz="1300" b="1" kern="1200" dirty="0">
                        <a:solidFill>
                          <a:schemeClr val="lt1"/>
                        </a:solidFill>
                        <a:effectLst/>
                        <a:latin typeface="+mn-lt"/>
                        <a:ea typeface="+mn-ea"/>
                        <a:cs typeface="+mn-cs"/>
                      </a:endParaRPr>
                    </a:p>
                  </a:txBody>
                  <a:tcPr marL="44450" marR="44450" marT="0" marB="0" anchor="ctr">
                    <a:no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KODU</a:t>
                      </a:r>
                    </a:p>
                  </a:txBody>
                  <a:tcPr marL="44450" marR="44450" marT="0" marB="0" anchor="ctr">
                    <a:solidFill>
                      <a:schemeClr val="tx2"/>
                    </a:solidFill>
                  </a:tcPr>
                </a:tc>
                <a:tc>
                  <a:txBody>
                    <a:bodyPr/>
                    <a:lstStyle/>
                    <a:p>
                      <a:pPr algn="l">
                        <a:lnSpc>
                          <a:spcPct val="115000"/>
                        </a:lnSpc>
                        <a:spcAft>
                          <a:spcPts val="0"/>
                        </a:spcAft>
                      </a:pPr>
                      <a:r>
                        <a:rPr lang="tr-TR" sz="1300" b="1" kern="1200" dirty="0">
                          <a:solidFill>
                            <a:schemeClr val="lt1"/>
                          </a:solidFill>
                          <a:effectLst/>
                          <a:latin typeface="+mn-lt"/>
                          <a:ea typeface="+mn-ea"/>
                          <a:cs typeface="+mn-cs"/>
                        </a:rPr>
                        <a:t>DERSİN ADI</a:t>
                      </a:r>
                    </a:p>
                  </a:txBody>
                  <a:tcPr marL="44450" marR="44450"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K</a:t>
                      </a:r>
                    </a:p>
                  </a:txBody>
                  <a:tcPr marL="44450" marR="44450"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AKTS</a:t>
                      </a:r>
                    </a:p>
                  </a:txBody>
                  <a:tcPr marL="44450" marR="44450" marT="0" marB="0" anchor="ctr">
                    <a:solidFill>
                      <a:schemeClr val="tx2"/>
                    </a:solidFill>
                  </a:tcPr>
                </a:tc>
                <a:extLst>
                  <a:ext uri="{0D108BD9-81ED-4DB2-BD59-A6C34878D82A}">
                    <a16:rowId xmlns:a16="http://schemas.microsoft.com/office/drawing/2014/main" val="10002"/>
                  </a:ext>
                </a:extLst>
              </a:tr>
              <a:tr h="323529">
                <a:tc>
                  <a:txBody>
                    <a:bodyPr/>
                    <a:lstStyle/>
                    <a:p>
                      <a:pPr algn="ctr">
                        <a:lnSpc>
                          <a:spcPct val="115000"/>
                        </a:lnSpc>
                        <a:spcAft>
                          <a:spcPts val="0"/>
                        </a:spcAft>
                      </a:pPr>
                      <a:r>
                        <a:rPr lang="tr-TR" sz="1300" dirty="0">
                          <a:effectLst/>
                        </a:rPr>
                        <a:t>131113211</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dirty="0">
                          <a:effectLst/>
                        </a:rPr>
                        <a:t>Mikro İktisat Teorisi I</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dirty="0">
                          <a:effectLst/>
                        </a:rPr>
                        <a:t>3</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dirty="0">
                          <a:effectLst/>
                        </a:rPr>
                        <a:t>6</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15000"/>
                        </a:lnSpc>
                      </a:pPr>
                      <a:endParaRPr lang="tr-TR" sz="1300" dirty="0">
                        <a:effectLst/>
                        <a:latin typeface="Calibri" panose="020F0502020204030204" pitchFamily="34" charset="0"/>
                        <a:cs typeface="Arial" panose="020B0604020202020204" pitchFamily="34" charset="0"/>
                      </a:endParaRPr>
                    </a:p>
                  </a:txBody>
                  <a:tcPr marL="44450" marR="44450" marT="0" marB="0" anchor="ctr">
                    <a:noFill/>
                  </a:tcPr>
                </a:tc>
                <a:tc>
                  <a:txBody>
                    <a:bodyPr/>
                    <a:lstStyle/>
                    <a:p>
                      <a:pPr algn="ctr">
                        <a:lnSpc>
                          <a:spcPct val="115000"/>
                        </a:lnSpc>
                        <a:spcAft>
                          <a:spcPts val="1000"/>
                        </a:spcAft>
                      </a:pPr>
                      <a:r>
                        <a:rPr lang="tr-TR" sz="1300" b="1" kern="1200" dirty="0">
                          <a:solidFill>
                            <a:schemeClr val="lt1"/>
                          </a:solidFill>
                          <a:effectLst/>
                          <a:latin typeface="+mn-lt"/>
                          <a:ea typeface="+mn-ea"/>
                          <a:cs typeface="+mn-cs"/>
                        </a:rPr>
                        <a:t>131114221</a:t>
                      </a:r>
                    </a:p>
                  </a:txBody>
                  <a:tcPr marL="44450" marR="44450" marT="0" marB="0" anchor="ctr">
                    <a:solidFill>
                      <a:schemeClr val="tx2"/>
                    </a:solidFill>
                  </a:tcPr>
                </a:tc>
                <a:tc>
                  <a:txBody>
                    <a:bodyPr/>
                    <a:lstStyle/>
                    <a:p>
                      <a:pPr algn="l">
                        <a:lnSpc>
                          <a:spcPct val="115000"/>
                        </a:lnSpc>
                        <a:spcAft>
                          <a:spcPts val="1000"/>
                        </a:spcAft>
                      </a:pPr>
                      <a:r>
                        <a:rPr lang="tr-TR" sz="1300" dirty="0">
                          <a:effectLst/>
                        </a:rPr>
                        <a:t>Mikro İktisat Teorisi II</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6</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3"/>
                  </a:ext>
                </a:extLst>
              </a:tr>
              <a:tr h="323529">
                <a:tc>
                  <a:txBody>
                    <a:bodyPr/>
                    <a:lstStyle/>
                    <a:p>
                      <a:pPr algn="ctr">
                        <a:lnSpc>
                          <a:spcPct val="115000"/>
                        </a:lnSpc>
                        <a:spcAft>
                          <a:spcPts val="0"/>
                        </a:spcAft>
                      </a:pPr>
                      <a:r>
                        <a:rPr lang="tr-TR" sz="1300" dirty="0">
                          <a:effectLst/>
                        </a:rPr>
                        <a:t>131113212</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dirty="0">
                          <a:effectLst/>
                        </a:rPr>
                        <a:t>Makro İktisat Teorisi I</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6</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15000"/>
                        </a:lnSpc>
                      </a:pPr>
                      <a:endParaRPr lang="tr-TR" sz="1300" dirty="0">
                        <a:effectLst/>
                        <a:latin typeface="Calibri" panose="020F0502020204030204" pitchFamily="34" charset="0"/>
                        <a:cs typeface="Arial" panose="020B0604020202020204" pitchFamily="34" charset="0"/>
                      </a:endParaRPr>
                    </a:p>
                  </a:txBody>
                  <a:tcPr marL="44450" marR="44450" marT="0" marB="0" anchor="ctr">
                    <a:noFill/>
                  </a:tcPr>
                </a:tc>
                <a:tc>
                  <a:txBody>
                    <a:bodyPr/>
                    <a:lstStyle/>
                    <a:p>
                      <a:pPr algn="ctr">
                        <a:lnSpc>
                          <a:spcPct val="115000"/>
                        </a:lnSpc>
                        <a:spcAft>
                          <a:spcPts val="1000"/>
                        </a:spcAft>
                      </a:pPr>
                      <a:r>
                        <a:rPr lang="tr-TR" sz="1300" b="1" kern="1200" dirty="0">
                          <a:solidFill>
                            <a:schemeClr val="lt1"/>
                          </a:solidFill>
                          <a:effectLst/>
                          <a:latin typeface="+mn-lt"/>
                          <a:ea typeface="+mn-ea"/>
                          <a:cs typeface="+mn-cs"/>
                        </a:rPr>
                        <a:t>131114222</a:t>
                      </a:r>
                    </a:p>
                  </a:txBody>
                  <a:tcPr marL="44450" marR="44450" marT="0" marB="0" anchor="ctr">
                    <a:solidFill>
                      <a:schemeClr val="tx2"/>
                    </a:solidFill>
                  </a:tcPr>
                </a:tc>
                <a:tc>
                  <a:txBody>
                    <a:bodyPr/>
                    <a:lstStyle/>
                    <a:p>
                      <a:pPr algn="l">
                        <a:lnSpc>
                          <a:spcPct val="115000"/>
                        </a:lnSpc>
                        <a:spcAft>
                          <a:spcPts val="1000"/>
                        </a:spcAft>
                      </a:pPr>
                      <a:r>
                        <a:rPr lang="tr-TR" sz="1300">
                          <a:effectLst/>
                        </a:rPr>
                        <a:t>Makro İktisat Teorisi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6</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4"/>
                  </a:ext>
                </a:extLst>
              </a:tr>
              <a:tr h="323529">
                <a:tc>
                  <a:txBody>
                    <a:bodyPr/>
                    <a:lstStyle/>
                    <a:p>
                      <a:pPr algn="ctr">
                        <a:lnSpc>
                          <a:spcPct val="115000"/>
                        </a:lnSpc>
                        <a:spcAft>
                          <a:spcPts val="0"/>
                        </a:spcAft>
                      </a:pPr>
                      <a:r>
                        <a:rPr lang="tr-TR" sz="1300" dirty="0">
                          <a:effectLst/>
                        </a:rPr>
                        <a:t>131113213</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dirty="0">
                          <a:effectLst/>
                        </a:rPr>
                        <a:t>Matematiksel İktisat I</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5</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15000"/>
                        </a:lnSpc>
                      </a:pPr>
                      <a:endParaRPr lang="tr-TR" sz="1300">
                        <a:effectLst/>
                        <a:latin typeface="Calibri" panose="020F0502020204030204" pitchFamily="34" charset="0"/>
                        <a:cs typeface="Arial" panose="020B0604020202020204" pitchFamily="34" charset="0"/>
                      </a:endParaRPr>
                    </a:p>
                  </a:txBody>
                  <a:tcPr marL="44450" marR="44450" marT="0" marB="0" anchor="ctr">
                    <a:noFill/>
                  </a:tcPr>
                </a:tc>
                <a:tc>
                  <a:txBody>
                    <a:bodyPr/>
                    <a:lstStyle/>
                    <a:p>
                      <a:pPr algn="ctr">
                        <a:lnSpc>
                          <a:spcPct val="115000"/>
                        </a:lnSpc>
                        <a:spcAft>
                          <a:spcPts val="1000"/>
                        </a:spcAft>
                      </a:pPr>
                      <a:r>
                        <a:rPr lang="tr-TR" sz="1300" b="1" kern="1200" dirty="0">
                          <a:solidFill>
                            <a:schemeClr val="lt1"/>
                          </a:solidFill>
                          <a:effectLst/>
                          <a:latin typeface="+mn-lt"/>
                          <a:ea typeface="+mn-ea"/>
                          <a:cs typeface="+mn-cs"/>
                        </a:rPr>
                        <a:t>131114223</a:t>
                      </a:r>
                    </a:p>
                  </a:txBody>
                  <a:tcPr marL="44450" marR="44450" marT="0" marB="0" anchor="ctr">
                    <a:solidFill>
                      <a:schemeClr val="tx2"/>
                    </a:solidFill>
                  </a:tcPr>
                </a:tc>
                <a:tc>
                  <a:txBody>
                    <a:bodyPr/>
                    <a:lstStyle/>
                    <a:p>
                      <a:pPr algn="l">
                        <a:lnSpc>
                          <a:spcPct val="115000"/>
                        </a:lnSpc>
                        <a:spcAft>
                          <a:spcPts val="1000"/>
                        </a:spcAft>
                      </a:pPr>
                      <a:r>
                        <a:rPr lang="tr-TR" sz="1300">
                          <a:effectLst/>
                        </a:rPr>
                        <a:t>Matematiksel İktisat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5</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5"/>
                  </a:ext>
                </a:extLst>
              </a:tr>
              <a:tr h="323529">
                <a:tc>
                  <a:txBody>
                    <a:bodyPr/>
                    <a:lstStyle/>
                    <a:p>
                      <a:pPr algn="ctr">
                        <a:lnSpc>
                          <a:spcPct val="115000"/>
                        </a:lnSpc>
                        <a:spcAft>
                          <a:spcPts val="0"/>
                        </a:spcAft>
                      </a:pPr>
                      <a:r>
                        <a:rPr lang="tr-TR" sz="1300" dirty="0">
                          <a:effectLst/>
                        </a:rPr>
                        <a:t>131113214</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dirty="0">
                          <a:effectLst/>
                        </a:rPr>
                        <a:t>İstatistik I</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5</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15000"/>
                        </a:lnSpc>
                      </a:pPr>
                      <a:endParaRPr lang="tr-TR" sz="1300">
                        <a:effectLst/>
                        <a:latin typeface="Calibri" panose="020F0502020204030204" pitchFamily="34" charset="0"/>
                        <a:cs typeface="Arial" panose="020B0604020202020204" pitchFamily="34" charset="0"/>
                      </a:endParaRPr>
                    </a:p>
                  </a:txBody>
                  <a:tcPr marL="44450" marR="44450" marT="0" marB="0" anchor="ctr">
                    <a:noFill/>
                  </a:tcPr>
                </a:tc>
                <a:tc>
                  <a:txBody>
                    <a:bodyPr/>
                    <a:lstStyle/>
                    <a:p>
                      <a:pPr algn="ctr">
                        <a:lnSpc>
                          <a:spcPct val="115000"/>
                        </a:lnSpc>
                        <a:spcAft>
                          <a:spcPts val="1000"/>
                        </a:spcAft>
                      </a:pPr>
                      <a:r>
                        <a:rPr lang="tr-TR" sz="1300" b="1" kern="1200" dirty="0">
                          <a:solidFill>
                            <a:schemeClr val="lt1"/>
                          </a:solidFill>
                          <a:effectLst/>
                          <a:latin typeface="+mn-lt"/>
                          <a:ea typeface="+mn-ea"/>
                          <a:cs typeface="+mn-cs"/>
                        </a:rPr>
                        <a:t>131114224</a:t>
                      </a:r>
                    </a:p>
                  </a:txBody>
                  <a:tcPr marL="44450" marR="44450" marT="0" marB="0" anchor="ctr">
                    <a:solidFill>
                      <a:schemeClr val="tx2"/>
                    </a:solidFill>
                  </a:tcPr>
                </a:tc>
                <a:tc>
                  <a:txBody>
                    <a:bodyPr/>
                    <a:lstStyle/>
                    <a:p>
                      <a:pPr algn="l">
                        <a:lnSpc>
                          <a:spcPct val="115000"/>
                        </a:lnSpc>
                        <a:spcAft>
                          <a:spcPts val="1000"/>
                        </a:spcAft>
                      </a:pPr>
                      <a:r>
                        <a:rPr lang="tr-TR" sz="1300">
                          <a:effectLst/>
                        </a:rPr>
                        <a:t>İstatistik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5</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6"/>
                  </a:ext>
                </a:extLst>
              </a:tr>
              <a:tr h="323529">
                <a:tc>
                  <a:txBody>
                    <a:bodyPr/>
                    <a:lstStyle/>
                    <a:p>
                      <a:pPr algn="ctr">
                        <a:lnSpc>
                          <a:spcPct val="115000"/>
                        </a:lnSpc>
                        <a:spcAft>
                          <a:spcPts val="0"/>
                        </a:spcAft>
                      </a:pPr>
                      <a:r>
                        <a:rPr lang="tr-TR" sz="1300" dirty="0">
                          <a:effectLst/>
                        </a:rPr>
                        <a:t>131113218</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dirty="0">
                          <a:effectLst/>
                        </a:rPr>
                        <a:t>Atatürk İlk.ve </a:t>
                      </a:r>
                      <a:r>
                        <a:rPr lang="tr-TR" sz="1300" dirty="0" err="1">
                          <a:effectLst/>
                        </a:rPr>
                        <a:t>İnk.Tar.I</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dirty="0">
                          <a:effectLst/>
                        </a:rPr>
                        <a:t>2</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15000"/>
                        </a:lnSpc>
                      </a:pPr>
                      <a:endParaRPr lang="tr-TR" sz="1300">
                        <a:effectLst/>
                        <a:latin typeface="Calibri" panose="020F0502020204030204" pitchFamily="34" charset="0"/>
                        <a:cs typeface="Arial" panose="020B0604020202020204" pitchFamily="34" charset="0"/>
                      </a:endParaRPr>
                    </a:p>
                  </a:txBody>
                  <a:tcPr marL="44450" marR="44450" marT="0" marB="0" anchor="ctr">
                    <a:noFill/>
                  </a:tcPr>
                </a:tc>
                <a:tc>
                  <a:txBody>
                    <a:bodyPr/>
                    <a:lstStyle/>
                    <a:p>
                      <a:pPr algn="ctr">
                        <a:lnSpc>
                          <a:spcPct val="115000"/>
                        </a:lnSpc>
                        <a:spcAft>
                          <a:spcPts val="1000"/>
                        </a:spcAft>
                      </a:pPr>
                      <a:r>
                        <a:rPr lang="tr-TR" sz="1300" b="1" kern="1200" dirty="0">
                          <a:solidFill>
                            <a:schemeClr val="lt1"/>
                          </a:solidFill>
                          <a:effectLst/>
                          <a:latin typeface="+mn-lt"/>
                          <a:ea typeface="+mn-ea"/>
                          <a:cs typeface="+mn-cs"/>
                        </a:rPr>
                        <a:t>131114232</a:t>
                      </a:r>
                    </a:p>
                  </a:txBody>
                  <a:tcPr marL="44450" marR="44450" marT="0" marB="0" anchor="ctr">
                    <a:solidFill>
                      <a:schemeClr val="tx2"/>
                    </a:solidFill>
                  </a:tcPr>
                </a:tc>
                <a:tc>
                  <a:txBody>
                    <a:bodyPr/>
                    <a:lstStyle/>
                    <a:p>
                      <a:pPr algn="l">
                        <a:lnSpc>
                          <a:spcPct val="115000"/>
                        </a:lnSpc>
                        <a:spcAft>
                          <a:spcPts val="1000"/>
                        </a:spcAft>
                      </a:pPr>
                      <a:r>
                        <a:rPr lang="tr-TR" sz="1300">
                          <a:effectLst/>
                        </a:rPr>
                        <a:t>Maliye Politikası</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7"/>
                  </a:ext>
                </a:extLst>
              </a:tr>
              <a:tr h="323529">
                <a:tc>
                  <a:txBody>
                    <a:bodyPr/>
                    <a:lstStyle/>
                    <a:p>
                      <a:pPr algn="ctr">
                        <a:lnSpc>
                          <a:spcPct val="115000"/>
                        </a:lnSpc>
                        <a:spcAft>
                          <a:spcPts val="0"/>
                        </a:spcAft>
                      </a:pPr>
                      <a:r>
                        <a:rPr lang="tr-TR" sz="1300" dirty="0">
                          <a:effectLst/>
                        </a:rPr>
                        <a:t>131113228</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İktisat Sosyolojisi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dirty="0">
                          <a:effectLst/>
                        </a:rPr>
                        <a:t>3</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dirty="0">
                          <a:effectLst/>
                        </a:rPr>
                        <a:t>3</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15000"/>
                        </a:lnSpc>
                      </a:pPr>
                      <a:endParaRPr lang="tr-TR" sz="1300">
                        <a:effectLst/>
                        <a:latin typeface="Calibri" panose="020F0502020204030204" pitchFamily="34" charset="0"/>
                        <a:cs typeface="Arial" panose="020B0604020202020204" pitchFamily="34" charset="0"/>
                      </a:endParaRPr>
                    </a:p>
                  </a:txBody>
                  <a:tcPr marL="44450" marR="44450" marT="0" marB="0" anchor="ctr">
                    <a:noFill/>
                  </a:tcPr>
                </a:tc>
                <a:tc>
                  <a:txBody>
                    <a:bodyPr/>
                    <a:lstStyle/>
                    <a:p>
                      <a:pPr algn="ctr">
                        <a:lnSpc>
                          <a:spcPct val="115000"/>
                        </a:lnSpc>
                        <a:spcAft>
                          <a:spcPts val="1000"/>
                        </a:spcAft>
                      </a:pPr>
                      <a:r>
                        <a:rPr lang="tr-TR" sz="1300" b="1" kern="1200" dirty="0">
                          <a:solidFill>
                            <a:schemeClr val="lt1"/>
                          </a:solidFill>
                          <a:effectLst/>
                          <a:latin typeface="+mn-lt"/>
                          <a:ea typeface="+mn-ea"/>
                          <a:cs typeface="+mn-cs"/>
                        </a:rPr>
                        <a:t>131114228</a:t>
                      </a:r>
                    </a:p>
                  </a:txBody>
                  <a:tcPr marL="44450" marR="44450" marT="0" marB="0" anchor="ctr">
                    <a:solidFill>
                      <a:schemeClr val="tx2"/>
                    </a:solidFill>
                  </a:tcPr>
                </a:tc>
                <a:tc>
                  <a:txBody>
                    <a:bodyPr/>
                    <a:lstStyle/>
                    <a:p>
                      <a:pPr algn="l">
                        <a:lnSpc>
                          <a:spcPct val="115000"/>
                        </a:lnSpc>
                        <a:spcAft>
                          <a:spcPts val="0"/>
                        </a:spcAft>
                      </a:pPr>
                      <a:r>
                        <a:rPr lang="tr-TR" sz="1300">
                          <a:effectLst/>
                        </a:rPr>
                        <a:t>Atatürk İlk.ve İnk.Tar.II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8"/>
                  </a:ext>
                </a:extLst>
              </a:tr>
              <a:tr h="323529">
                <a:tc>
                  <a:txBody>
                    <a:bodyPr/>
                    <a:lstStyle/>
                    <a:p>
                      <a:pPr algn="l">
                        <a:lnSpc>
                          <a:spcPct val="115000"/>
                        </a:lnSpc>
                      </a:pPr>
                      <a:endParaRPr lang="tr-TR" sz="1300" dirty="0">
                        <a:effectLst/>
                        <a:latin typeface="Calibri" panose="020F0502020204030204" pitchFamily="34"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Seçmeli 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dirty="0">
                          <a:effectLst/>
                        </a:rPr>
                        <a:t>3</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15000"/>
                        </a:lnSpc>
                      </a:pPr>
                      <a:endParaRPr lang="tr-TR" sz="1300">
                        <a:effectLst/>
                        <a:latin typeface="Calibri" panose="020F0502020204030204" pitchFamily="34" charset="0"/>
                        <a:cs typeface="Arial" panose="020B0604020202020204" pitchFamily="34" charset="0"/>
                      </a:endParaRPr>
                    </a:p>
                  </a:txBody>
                  <a:tcPr marL="44450" marR="44450" marT="0" marB="0" anchor="ctr">
                    <a:noFill/>
                  </a:tcPr>
                </a:tc>
                <a:tc>
                  <a:txBody>
                    <a:bodyPr/>
                    <a:lstStyle/>
                    <a:p>
                      <a:pPr algn="l">
                        <a:lnSpc>
                          <a:spcPct val="115000"/>
                        </a:lnSpc>
                      </a:pPr>
                      <a:endParaRPr lang="tr-TR" sz="1300" b="1" kern="1200" dirty="0">
                        <a:solidFill>
                          <a:schemeClr val="lt1"/>
                        </a:solidFill>
                        <a:effectLst/>
                        <a:latin typeface="+mn-lt"/>
                        <a:ea typeface="+mn-ea"/>
                        <a:cs typeface="+mn-cs"/>
                      </a:endParaRPr>
                    </a:p>
                  </a:txBody>
                  <a:tcPr marL="44450" marR="44450" marT="0" marB="0" anchor="ctr">
                    <a:solidFill>
                      <a:schemeClr val="tx2"/>
                    </a:solidFill>
                  </a:tcPr>
                </a:tc>
                <a:tc>
                  <a:txBody>
                    <a:bodyPr/>
                    <a:lstStyle/>
                    <a:p>
                      <a:pPr algn="l">
                        <a:lnSpc>
                          <a:spcPct val="115000"/>
                        </a:lnSpc>
                        <a:spcAft>
                          <a:spcPts val="1000"/>
                        </a:spcAft>
                      </a:pPr>
                      <a:r>
                        <a:rPr lang="tr-TR" sz="1300">
                          <a:effectLst/>
                        </a:rPr>
                        <a:t>Seçmeli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9"/>
                  </a:ext>
                </a:extLst>
              </a:tr>
              <a:tr h="227067">
                <a:tc gridSpan="4">
                  <a:txBody>
                    <a:bodyPr/>
                    <a:lstStyle/>
                    <a:p>
                      <a:pPr algn="ctr">
                        <a:lnSpc>
                          <a:spcPct val="115000"/>
                        </a:lnSpc>
                        <a:spcAft>
                          <a:spcPts val="0"/>
                        </a:spcAft>
                      </a:pPr>
                      <a:r>
                        <a:rPr lang="tr-TR" sz="1300" dirty="0">
                          <a:effectLst/>
                        </a:rPr>
                        <a:t>Seçmeli I Grubu</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a:lnSpc>
                          <a:spcPct val="115000"/>
                        </a:lnSpc>
                      </a:pPr>
                      <a:endParaRPr lang="tr-TR" sz="1300" dirty="0">
                        <a:effectLst/>
                        <a:latin typeface="Calibri" panose="020F0502020204030204" pitchFamily="34" charset="0"/>
                        <a:cs typeface="Arial" panose="020B0604020202020204" pitchFamily="34" charset="0"/>
                      </a:endParaRPr>
                    </a:p>
                  </a:txBody>
                  <a:tcPr marL="44450" marR="44450" marT="0" marB="0" anchor="ctr">
                    <a:noFill/>
                  </a:tcPr>
                </a:tc>
                <a:tc gridSpan="4">
                  <a:txBody>
                    <a:bodyPr/>
                    <a:lstStyle/>
                    <a:p>
                      <a:pPr algn="ctr">
                        <a:lnSpc>
                          <a:spcPct val="115000"/>
                        </a:lnSpc>
                        <a:spcAft>
                          <a:spcPts val="0"/>
                        </a:spcAft>
                      </a:pPr>
                      <a:r>
                        <a:rPr lang="tr-TR" sz="1300" b="1" kern="1200" dirty="0">
                          <a:solidFill>
                            <a:schemeClr val="lt1"/>
                          </a:solidFill>
                          <a:effectLst/>
                          <a:latin typeface="+mn-lt"/>
                          <a:ea typeface="+mn-ea"/>
                          <a:cs typeface="+mn-cs"/>
                        </a:rPr>
                        <a:t>Seçmeli II Grubu</a:t>
                      </a:r>
                    </a:p>
                  </a:txBody>
                  <a:tcPr marL="44450" marR="44450"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pPr algn="l">
                        <a:lnSpc>
                          <a:spcPct val="115000"/>
                        </a:lnSpc>
                      </a:pPr>
                      <a:endParaRPr lang="tr-TR" sz="1100" b="1" kern="1200" dirty="0">
                        <a:solidFill>
                          <a:schemeClr val="lt1"/>
                        </a:solidFill>
                        <a:effectLst/>
                        <a:latin typeface="+mn-lt"/>
                        <a:ea typeface="+mn-ea"/>
                        <a:cs typeface="+mn-cs"/>
                      </a:endParaRPr>
                    </a:p>
                  </a:txBody>
                  <a:tcPr marL="44450" marR="44450" marT="0" marB="0" anchor="ctr">
                    <a:solidFill>
                      <a:schemeClr val="tx2"/>
                    </a:solidFill>
                  </a:tcPr>
                </a:tc>
                <a:extLst>
                  <a:ext uri="{0D108BD9-81ED-4DB2-BD59-A6C34878D82A}">
                    <a16:rowId xmlns:a16="http://schemas.microsoft.com/office/drawing/2014/main" val="10010"/>
                  </a:ext>
                </a:extLst>
              </a:tr>
              <a:tr h="323529">
                <a:tc>
                  <a:txBody>
                    <a:bodyPr/>
                    <a:lstStyle/>
                    <a:p>
                      <a:pPr algn="ctr">
                        <a:lnSpc>
                          <a:spcPct val="115000"/>
                        </a:lnSpc>
                        <a:spcAft>
                          <a:spcPts val="0"/>
                        </a:spcAft>
                      </a:pPr>
                      <a:r>
                        <a:rPr lang="tr-TR" sz="1300" dirty="0">
                          <a:effectLst/>
                        </a:rPr>
                        <a:t>131113225</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Çalışma Ekonomisi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dirty="0">
                          <a:effectLst/>
                        </a:rPr>
                        <a:t>2</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dirty="0">
                          <a:effectLst/>
                        </a:rPr>
                        <a:t>3</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15000"/>
                        </a:lnSpc>
                      </a:pPr>
                      <a:endParaRPr lang="tr-TR" sz="1300">
                        <a:effectLst/>
                        <a:latin typeface="Calibri" panose="020F0502020204030204" pitchFamily="34" charset="0"/>
                        <a:cs typeface="Arial" panose="020B0604020202020204" pitchFamily="34" charset="0"/>
                      </a:endParaRPr>
                    </a:p>
                  </a:txBody>
                  <a:tcPr marL="44450" marR="44450" marT="0" marB="0" anchor="ctr">
                    <a:no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131114234</a:t>
                      </a:r>
                    </a:p>
                  </a:txBody>
                  <a:tcPr marL="44450" marR="44450" marT="0" marB="0" anchor="ctr">
                    <a:solidFill>
                      <a:schemeClr val="tx2"/>
                    </a:solidFill>
                  </a:tcPr>
                </a:tc>
                <a:tc>
                  <a:txBody>
                    <a:bodyPr/>
                    <a:lstStyle/>
                    <a:p>
                      <a:pPr algn="l">
                        <a:lnSpc>
                          <a:spcPct val="115000"/>
                        </a:lnSpc>
                        <a:spcAft>
                          <a:spcPts val="0"/>
                        </a:spcAft>
                      </a:pPr>
                      <a:r>
                        <a:rPr lang="tr-TR" sz="1300" dirty="0">
                          <a:effectLst/>
                        </a:rPr>
                        <a:t>Yeni Ekonomi</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1"/>
                  </a:ext>
                </a:extLst>
              </a:tr>
              <a:tr h="323529">
                <a:tc>
                  <a:txBody>
                    <a:bodyPr/>
                    <a:lstStyle/>
                    <a:p>
                      <a:pPr algn="ctr">
                        <a:lnSpc>
                          <a:spcPct val="115000"/>
                        </a:lnSpc>
                        <a:spcAft>
                          <a:spcPts val="0"/>
                        </a:spcAft>
                      </a:pPr>
                      <a:r>
                        <a:rPr lang="tr-TR" sz="1300" dirty="0">
                          <a:effectLst/>
                        </a:rPr>
                        <a:t>131113226</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Küreselleşme</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15000"/>
                        </a:lnSpc>
                      </a:pPr>
                      <a:endParaRPr lang="tr-TR" sz="1300">
                        <a:effectLst/>
                        <a:latin typeface="Calibri" panose="020F0502020204030204" pitchFamily="34" charset="0"/>
                        <a:cs typeface="Arial" panose="020B0604020202020204" pitchFamily="34" charset="0"/>
                      </a:endParaRPr>
                    </a:p>
                  </a:txBody>
                  <a:tcPr marL="44450" marR="44450" marT="0" marB="0" anchor="ctr">
                    <a:no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131114235</a:t>
                      </a:r>
                    </a:p>
                  </a:txBody>
                  <a:tcPr marL="44450" marR="44450" marT="0" marB="0" anchor="ctr">
                    <a:solidFill>
                      <a:schemeClr val="tx2"/>
                    </a:solidFill>
                  </a:tcPr>
                </a:tc>
                <a:tc>
                  <a:txBody>
                    <a:bodyPr/>
                    <a:lstStyle/>
                    <a:p>
                      <a:pPr algn="l">
                        <a:lnSpc>
                          <a:spcPct val="115000"/>
                        </a:lnSpc>
                        <a:spcAft>
                          <a:spcPts val="0"/>
                        </a:spcAft>
                      </a:pPr>
                      <a:r>
                        <a:rPr lang="tr-TR" sz="1300">
                          <a:effectLst/>
                        </a:rPr>
                        <a:t>Sağlık Ekonomisi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2"/>
                  </a:ext>
                </a:extLst>
              </a:tr>
              <a:tr h="323529">
                <a:tc>
                  <a:txBody>
                    <a:bodyPr/>
                    <a:lstStyle/>
                    <a:p>
                      <a:pPr algn="ctr">
                        <a:lnSpc>
                          <a:spcPct val="115000"/>
                        </a:lnSpc>
                        <a:spcAft>
                          <a:spcPts val="0"/>
                        </a:spcAft>
                      </a:pPr>
                      <a:r>
                        <a:rPr lang="tr-TR" sz="1300" dirty="0">
                          <a:effectLst/>
                        </a:rPr>
                        <a:t>131113229</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Araştırma Yöntemleri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15000"/>
                        </a:lnSpc>
                      </a:pPr>
                      <a:endParaRPr lang="tr-TR" sz="1300">
                        <a:effectLst/>
                        <a:latin typeface="Calibri" panose="020F0502020204030204" pitchFamily="34" charset="0"/>
                        <a:cs typeface="Arial" panose="020B0604020202020204" pitchFamily="34" charset="0"/>
                      </a:endParaRPr>
                    </a:p>
                  </a:txBody>
                  <a:tcPr marL="44450" marR="44450" marT="0" marB="0" anchor="ctr">
                    <a:no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131114237</a:t>
                      </a:r>
                    </a:p>
                  </a:txBody>
                  <a:tcPr marL="44450" marR="44450" marT="0" marB="0" anchor="ctr">
                    <a:solidFill>
                      <a:schemeClr val="tx2"/>
                    </a:solidFill>
                  </a:tcPr>
                </a:tc>
                <a:tc>
                  <a:txBody>
                    <a:bodyPr/>
                    <a:lstStyle/>
                    <a:p>
                      <a:pPr algn="l">
                        <a:lnSpc>
                          <a:spcPct val="115000"/>
                        </a:lnSpc>
                        <a:spcAft>
                          <a:spcPts val="0"/>
                        </a:spcAft>
                      </a:pPr>
                      <a:r>
                        <a:rPr lang="tr-TR" sz="1300">
                          <a:effectLst/>
                        </a:rPr>
                        <a:t>Girişimcilik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3"/>
                  </a:ext>
                </a:extLst>
              </a:tr>
              <a:tr h="323529">
                <a:tc>
                  <a:txBody>
                    <a:bodyPr/>
                    <a:lstStyle/>
                    <a:p>
                      <a:pPr algn="ctr">
                        <a:lnSpc>
                          <a:spcPct val="115000"/>
                        </a:lnSpc>
                        <a:spcAft>
                          <a:spcPts val="0"/>
                        </a:spcAft>
                      </a:pPr>
                      <a:r>
                        <a:rPr lang="tr-TR" sz="1300" dirty="0">
                          <a:effectLst/>
                        </a:rPr>
                        <a:t>131113230</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Girişimcilik 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15000"/>
                        </a:lnSpc>
                      </a:pPr>
                      <a:endParaRPr lang="tr-TR" sz="1300">
                        <a:effectLst/>
                        <a:latin typeface="Calibri" panose="020F0502020204030204" pitchFamily="34" charset="0"/>
                        <a:cs typeface="Arial" panose="020B0604020202020204" pitchFamily="34" charset="0"/>
                      </a:endParaRPr>
                    </a:p>
                  </a:txBody>
                  <a:tcPr marL="44450" marR="44450" marT="0" marB="0" anchor="ctr">
                    <a:noFill/>
                  </a:tcPr>
                </a:tc>
                <a:tc>
                  <a:txBody>
                    <a:bodyPr/>
                    <a:lstStyle/>
                    <a:p>
                      <a:pPr algn="l">
                        <a:lnSpc>
                          <a:spcPct val="115000"/>
                        </a:lnSpc>
                      </a:pPr>
                      <a:endParaRPr lang="tr-TR" sz="1300" dirty="0">
                        <a:effectLst/>
                        <a:latin typeface="Calibri" panose="020F0502020204030204" pitchFamily="34" charset="0"/>
                        <a:cs typeface="Arial" panose="020B0604020202020204" pitchFamily="34" charset="0"/>
                      </a:endParaRPr>
                    </a:p>
                  </a:txBody>
                  <a:tcPr marL="44450" marR="44450" marT="0" marB="0" anchor="ctr">
                    <a:solidFill>
                      <a:schemeClr val="tx2"/>
                    </a:solidFill>
                  </a:tcPr>
                </a:tc>
                <a:tc>
                  <a:txBody>
                    <a:bodyPr/>
                    <a:lstStyle/>
                    <a:p>
                      <a:endParaRPr lang="tr-TR"/>
                    </a:p>
                  </a:txBody>
                  <a:tcPr marL="44450" marR="44450" marT="0" marB="0" anchor="ctr"/>
                </a:tc>
                <a:tc>
                  <a:txBody>
                    <a:bodyPr/>
                    <a:lstStyle/>
                    <a:p>
                      <a:pPr algn="l">
                        <a:lnSpc>
                          <a:spcPct val="115000"/>
                        </a:lnSpc>
                      </a:pPr>
                      <a:endParaRPr lang="tr-TR" sz="1300">
                        <a:effectLst/>
                        <a:latin typeface="Calibri" panose="020F0502020204030204" pitchFamily="34" charset="0"/>
                        <a:cs typeface="Arial" panose="020B0604020202020204" pitchFamily="34" charset="0"/>
                      </a:endParaRPr>
                    </a:p>
                  </a:txBody>
                  <a:tcPr marL="44450" marR="44450" marT="0" marB="0" anchor="ctr"/>
                </a:tc>
                <a:tc>
                  <a:txBody>
                    <a:bodyPr/>
                    <a:lstStyle/>
                    <a:p>
                      <a:pPr algn="l">
                        <a:lnSpc>
                          <a:spcPct val="115000"/>
                        </a:lnSpc>
                      </a:pPr>
                      <a:endParaRPr lang="tr-TR" sz="1300">
                        <a:effectLst/>
                        <a:latin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14"/>
                  </a:ext>
                </a:extLst>
              </a:tr>
              <a:tr h="236573">
                <a:tc gridSpan="2">
                  <a:txBody>
                    <a:bodyPr/>
                    <a:lstStyle/>
                    <a:p>
                      <a:pPr algn="l">
                        <a:lnSpc>
                          <a:spcPct val="115000"/>
                        </a:lnSpc>
                        <a:spcAft>
                          <a:spcPts val="0"/>
                        </a:spcAft>
                      </a:pPr>
                      <a:r>
                        <a:rPr lang="tr-TR" sz="1300" dirty="0">
                          <a:effectLst/>
                        </a:rPr>
                        <a:t>Güz Dönemi Toplamı</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hMerge="1">
                  <a:txBody>
                    <a:bodyPr/>
                    <a:lstStyle/>
                    <a:p>
                      <a:endParaRPr lang="tr-TR"/>
                    </a:p>
                  </a:txBody>
                  <a:tcPr/>
                </a:tc>
                <a:tc>
                  <a:txBody>
                    <a:bodyPr/>
                    <a:lstStyle/>
                    <a:p>
                      <a:pPr algn="ctr">
                        <a:lnSpc>
                          <a:spcPct val="115000"/>
                        </a:lnSpc>
                        <a:spcAft>
                          <a:spcPts val="1000"/>
                        </a:spcAft>
                      </a:pPr>
                      <a:r>
                        <a:rPr lang="tr-TR" sz="1300" b="1" kern="1200" dirty="0">
                          <a:solidFill>
                            <a:schemeClr val="lt1"/>
                          </a:solidFill>
                          <a:effectLst/>
                          <a:latin typeface="+mn-lt"/>
                          <a:ea typeface="+mn-ea"/>
                          <a:cs typeface="+mn-cs"/>
                        </a:rPr>
                        <a:t>19</a:t>
                      </a:r>
                    </a:p>
                  </a:txBody>
                  <a:tcPr marL="44450" marR="44450" marT="0" marB="0" anchor="ctr">
                    <a:solidFill>
                      <a:schemeClr val="tx2"/>
                    </a:solidFill>
                  </a:tcPr>
                </a:tc>
                <a:tc>
                  <a:txBody>
                    <a:bodyPr/>
                    <a:lstStyle/>
                    <a:p>
                      <a:pPr algn="ctr">
                        <a:lnSpc>
                          <a:spcPct val="115000"/>
                        </a:lnSpc>
                        <a:spcAft>
                          <a:spcPts val="1000"/>
                        </a:spcAft>
                      </a:pPr>
                      <a:r>
                        <a:rPr lang="tr-TR" sz="1300" b="1" kern="1200" dirty="0">
                          <a:solidFill>
                            <a:schemeClr val="lt1"/>
                          </a:solidFill>
                          <a:effectLst/>
                          <a:latin typeface="+mn-lt"/>
                          <a:ea typeface="+mn-ea"/>
                          <a:cs typeface="+mn-cs"/>
                        </a:rPr>
                        <a:t>30</a:t>
                      </a:r>
                    </a:p>
                  </a:txBody>
                  <a:tcPr marL="44450" marR="44450"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 </a:t>
                      </a:r>
                    </a:p>
                  </a:txBody>
                  <a:tcPr marL="44450" marR="44450" marT="0" marB="0" anchor="ctr">
                    <a:noFill/>
                  </a:tcPr>
                </a:tc>
                <a:tc gridSpan="2">
                  <a:txBody>
                    <a:bodyPr/>
                    <a:lstStyle/>
                    <a:p>
                      <a:pPr algn="l">
                        <a:lnSpc>
                          <a:spcPct val="115000"/>
                        </a:lnSpc>
                        <a:spcAft>
                          <a:spcPts val="1000"/>
                        </a:spcAft>
                      </a:pPr>
                      <a:r>
                        <a:rPr lang="tr-TR" sz="1300" b="1" kern="1200" dirty="0">
                          <a:solidFill>
                            <a:schemeClr val="lt1"/>
                          </a:solidFill>
                          <a:effectLst/>
                          <a:latin typeface="+mn-lt"/>
                          <a:ea typeface="+mn-ea"/>
                          <a:cs typeface="+mn-cs"/>
                        </a:rPr>
                        <a:t>Bahar Dönemi Toplamı</a:t>
                      </a:r>
                    </a:p>
                  </a:txBody>
                  <a:tcPr marL="44450" marR="44450" marT="0" marB="0" anchor="ctr">
                    <a:solidFill>
                      <a:schemeClr val="tx2"/>
                    </a:solidFill>
                  </a:tcPr>
                </a:tc>
                <a:tc hMerge="1">
                  <a:txBody>
                    <a:bodyPr/>
                    <a:lstStyle/>
                    <a:p>
                      <a:endParaRPr lang="tr-TR"/>
                    </a:p>
                  </a:txBody>
                  <a:tcPr/>
                </a:tc>
                <a:tc>
                  <a:txBody>
                    <a:bodyPr/>
                    <a:lstStyle/>
                    <a:p>
                      <a:pPr algn="ctr">
                        <a:lnSpc>
                          <a:spcPct val="115000"/>
                        </a:lnSpc>
                        <a:spcAft>
                          <a:spcPts val="1000"/>
                        </a:spcAft>
                      </a:pPr>
                      <a:r>
                        <a:rPr lang="tr-TR" sz="1300" b="1" kern="1200" dirty="0">
                          <a:solidFill>
                            <a:schemeClr val="lt1"/>
                          </a:solidFill>
                          <a:effectLst/>
                          <a:latin typeface="+mn-lt"/>
                          <a:ea typeface="+mn-ea"/>
                          <a:cs typeface="+mn-cs"/>
                        </a:rPr>
                        <a:t>19</a:t>
                      </a:r>
                    </a:p>
                  </a:txBody>
                  <a:tcPr marL="44450" marR="44450" marT="0" marB="0" anchor="ctr">
                    <a:solidFill>
                      <a:schemeClr val="tx2"/>
                    </a:solidFill>
                  </a:tcPr>
                </a:tc>
                <a:tc>
                  <a:txBody>
                    <a:bodyPr/>
                    <a:lstStyle/>
                    <a:p>
                      <a:pPr algn="ctr">
                        <a:lnSpc>
                          <a:spcPct val="115000"/>
                        </a:lnSpc>
                        <a:spcAft>
                          <a:spcPts val="1000"/>
                        </a:spcAft>
                      </a:pPr>
                      <a:r>
                        <a:rPr lang="tr-TR" sz="1300" b="1" kern="1200" dirty="0">
                          <a:solidFill>
                            <a:schemeClr val="lt1"/>
                          </a:solidFill>
                          <a:effectLst/>
                          <a:latin typeface="+mn-lt"/>
                          <a:ea typeface="+mn-ea"/>
                          <a:cs typeface="+mn-cs"/>
                        </a:rPr>
                        <a:t>30</a:t>
                      </a:r>
                    </a:p>
                  </a:txBody>
                  <a:tcPr marL="44450" marR="44450" marT="0" marB="0" anchor="ctr">
                    <a:solidFill>
                      <a:schemeClr val="tx2"/>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419237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Dersler – 3. sınıf</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932614784"/>
              </p:ext>
            </p:extLst>
          </p:nvPr>
        </p:nvGraphicFramePr>
        <p:xfrm>
          <a:off x="1365503" y="1450850"/>
          <a:ext cx="8631936" cy="4785563"/>
        </p:xfrm>
        <a:graphic>
          <a:graphicData uri="http://schemas.openxmlformats.org/drawingml/2006/table">
            <a:tbl>
              <a:tblPr firstRow="1" firstCol="1" bandRow="1">
                <a:tableStyleId>{21E4AEA4-8DFA-4A89-87EB-49C32662AFE0}</a:tableStyleId>
              </a:tblPr>
              <a:tblGrid>
                <a:gridCol w="1103951">
                  <a:extLst>
                    <a:ext uri="{9D8B030D-6E8A-4147-A177-3AD203B41FA5}">
                      <a16:colId xmlns:a16="http://schemas.microsoft.com/office/drawing/2014/main" val="20000"/>
                    </a:ext>
                  </a:extLst>
                </a:gridCol>
                <a:gridCol w="2224466">
                  <a:extLst>
                    <a:ext uri="{9D8B030D-6E8A-4147-A177-3AD203B41FA5}">
                      <a16:colId xmlns:a16="http://schemas.microsoft.com/office/drawing/2014/main" val="20001"/>
                    </a:ext>
                  </a:extLst>
                </a:gridCol>
                <a:gridCol w="487680">
                  <a:extLst>
                    <a:ext uri="{9D8B030D-6E8A-4147-A177-3AD203B41FA5}">
                      <a16:colId xmlns:a16="http://schemas.microsoft.com/office/drawing/2014/main" val="20002"/>
                    </a:ext>
                  </a:extLst>
                </a:gridCol>
                <a:gridCol w="597408">
                  <a:extLst>
                    <a:ext uri="{9D8B030D-6E8A-4147-A177-3AD203B41FA5}">
                      <a16:colId xmlns:a16="http://schemas.microsoft.com/office/drawing/2014/main" val="20003"/>
                    </a:ext>
                  </a:extLst>
                </a:gridCol>
                <a:gridCol w="146304">
                  <a:extLst>
                    <a:ext uri="{9D8B030D-6E8A-4147-A177-3AD203B41FA5}">
                      <a16:colId xmlns:a16="http://schemas.microsoft.com/office/drawing/2014/main" val="20004"/>
                    </a:ext>
                  </a:extLst>
                </a:gridCol>
                <a:gridCol w="1097280">
                  <a:extLst>
                    <a:ext uri="{9D8B030D-6E8A-4147-A177-3AD203B41FA5}">
                      <a16:colId xmlns:a16="http://schemas.microsoft.com/office/drawing/2014/main" val="20005"/>
                    </a:ext>
                  </a:extLst>
                </a:gridCol>
                <a:gridCol w="1940024">
                  <a:extLst>
                    <a:ext uri="{9D8B030D-6E8A-4147-A177-3AD203B41FA5}">
                      <a16:colId xmlns:a16="http://schemas.microsoft.com/office/drawing/2014/main" val="20006"/>
                    </a:ext>
                  </a:extLst>
                </a:gridCol>
                <a:gridCol w="466932">
                  <a:extLst>
                    <a:ext uri="{9D8B030D-6E8A-4147-A177-3AD203B41FA5}">
                      <a16:colId xmlns:a16="http://schemas.microsoft.com/office/drawing/2014/main" val="20007"/>
                    </a:ext>
                  </a:extLst>
                </a:gridCol>
                <a:gridCol w="567891">
                  <a:extLst>
                    <a:ext uri="{9D8B030D-6E8A-4147-A177-3AD203B41FA5}">
                      <a16:colId xmlns:a16="http://schemas.microsoft.com/office/drawing/2014/main" val="20008"/>
                    </a:ext>
                  </a:extLst>
                </a:gridCol>
              </a:tblGrid>
              <a:tr h="416959">
                <a:tc gridSpan="9">
                  <a:txBody>
                    <a:bodyPr/>
                    <a:lstStyle/>
                    <a:p>
                      <a:pPr algn="ctr">
                        <a:lnSpc>
                          <a:spcPct val="115000"/>
                        </a:lnSpc>
                        <a:spcAft>
                          <a:spcPts val="0"/>
                        </a:spcAft>
                      </a:pPr>
                      <a:r>
                        <a:rPr lang="tr-TR" sz="1400" dirty="0">
                          <a:effectLst/>
                        </a:rPr>
                        <a:t>III. SINIF</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75929">
                <a:tc gridSpan="4">
                  <a:txBody>
                    <a:bodyPr/>
                    <a:lstStyle/>
                    <a:p>
                      <a:pPr algn="ctr">
                        <a:lnSpc>
                          <a:spcPct val="115000"/>
                        </a:lnSpc>
                        <a:spcAft>
                          <a:spcPts val="0"/>
                        </a:spcAft>
                      </a:pPr>
                      <a:r>
                        <a:rPr lang="tr-TR" sz="1400" dirty="0">
                          <a:effectLst/>
                        </a:rPr>
                        <a:t>V.YARIYIL</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rowSpan="15">
                  <a:txBody>
                    <a:bodyPr/>
                    <a:lstStyle/>
                    <a:p>
                      <a:pPr algn="ctr">
                        <a:lnSpc>
                          <a:spcPct val="115000"/>
                        </a:lnSpc>
                        <a:spcAft>
                          <a:spcPts val="0"/>
                        </a:spcAft>
                      </a:pPr>
                      <a:r>
                        <a:rPr lang="tr-TR" sz="1400" b="1" kern="1200" dirty="0">
                          <a:solidFill>
                            <a:schemeClr val="lt1"/>
                          </a:solidFill>
                          <a:effectLst/>
                          <a:latin typeface="+mn-lt"/>
                          <a:ea typeface="+mn-ea"/>
                          <a:cs typeface="+mn-cs"/>
                        </a:rPr>
                        <a:t> </a:t>
                      </a:r>
                    </a:p>
                  </a:txBody>
                  <a:tcPr marL="44450" marR="4445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gridSpan="4">
                  <a:txBody>
                    <a:bodyPr/>
                    <a:lstStyle/>
                    <a:p>
                      <a:pPr algn="ctr">
                        <a:lnSpc>
                          <a:spcPct val="115000"/>
                        </a:lnSpc>
                        <a:spcAft>
                          <a:spcPts val="0"/>
                        </a:spcAft>
                      </a:pPr>
                      <a:r>
                        <a:rPr lang="tr-TR" sz="1400" b="1" kern="1200" dirty="0">
                          <a:solidFill>
                            <a:schemeClr val="lt1"/>
                          </a:solidFill>
                          <a:effectLst/>
                          <a:latin typeface="+mn-lt"/>
                          <a:ea typeface="+mn-ea"/>
                          <a:cs typeface="+mn-cs"/>
                        </a:rPr>
                        <a:t>VI.YARIYIL</a:t>
                      </a:r>
                    </a:p>
                  </a:txBody>
                  <a:tcPr marL="44450" marR="44450" marT="0" marB="0" anchor="ctr">
                    <a:lnL w="12700" cmpd="sng">
                      <a:noFill/>
                    </a:lnL>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367905">
                <a:tc>
                  <a:txBody>
                    <a:bodyPr/>
                    <a:lstStyle/>
                    <a:p>
                      <a:pPr algn="ctr">
                        <a:lnSpc>
                          <a:spcPct val="115000"/>
                        </a:lnSpc>
                        <a:spcAft>
                          <a:spcPts val="0"/>
                        </a:spcAft>
                      </a:pPr>
                      <a:r>
                        <a:rPr lang="tr-TR" sz="1400" dirty="0">
                          <a:effectLst/>
                        </a:rPr>
                        <a:t>KODU</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400" b="1" kern="1200" dirty="0">
                          <a:solidFill>
                            <a:schemeClr val="lt1"/>
                          </a:solidFill>
                          <a:effectLst/>
                          <a:latin typeface="+mn-lt"/>
                          <a:ea typeface="+mn-ea"/>
                          <a:cs typeface="+mn-cs"/>
                        </a:rPr>
                        <a:t>DERSİN ADI</a:t>
                      </a:r>
                    </a:p>
                  </a:txBody>
                  <a:tcPr marL="44450" marR="44450" marT="0" marB="0" anchor="ctr">
                    <a:solidFill>
                      <a:schemeClr val="tx2"/>
                    </a:solidFill>
                  </a:tcPr>
                </a:tc>
                <a:tc>
                  <a:txBody>
                    <a:bodyPr/>
                    <a:lstStyle/>
                    <a:p>
                      <a:pPr algn="ctr">
                        <a:lnSpc>
                          <a:spcPct val="115000"/>
                        </a:lnSpc>
                        <a:spcAft>
                          <a:spcPts val="0"/>
                        </a:spcAft>
                      </a:pPr>
                      <a:r>
                        <a:rPr lang="tr-TR" sz="1400" b="1" kern="1200" dirty="0">
                          <a:solidFill>
                            <a:schemeClr val="lt1"/>
                          </a:solidFill>
                          <a:effectLst/>
                          <a:latin typeface="+mn-lt"/>
                          <a:ea typeface="+mn-ea"/>
                          <a:cs typeface="+mn-cs"/>
                        </a:rPr>
                        <a:t>K</a:t>
                      </a:r>
                    </a:p>
                  </a:txBody>
                  <a:tcPr marL="44450" marR="44450" marT="0" marB="0" anchor="ctr">
                    <a:solidFill>
                      <a:schemeClr val="tx2"/>
                    </a:solidFill>
                  </a:tcPr>
                </a:tc>
                <a:tc>
                  <a:txBody>
                    <a:bodyPr/>
                    <a:lstStyle/>
                    <a:p>
                      <a:pPr algn="ctr">
                        <a:lnSpc>
                          <a:spcPct val="115000"/>
                        </a:lnSpc>
                        <a:spcAft>
                          <a:spcPts val="0"/>
                        </a:spcAft>
                      </a:pPr>
                      <a:r>
                        <a:rPr lang="tr-TR" sz="1400" b="1" kern="1200" dirty="0">
                          <a:solidFill>
                            <a:schemeClr val="lt1"/>
                          </a:solidFill>
                          <a:effectLst/>
                          <a:latin typeface="+mn-lt"/>
                          <a:ea typeface="+mn-ea"/>
                          <a:cs typeface="+mn-cs"/>
                        </a:rPr>
                        <a:t>AKTS</a:t>
                      </a:r>
                    </a:p>
                  </a:txBody>
                  <a:tcPr marL="44450" marR="44450" marT="0" marB="0" anchor="ctr">
                    <a:lnR w="12700" cmpd="sng">
                      <a:noFill/>
                    </a:lnR>
                    <a:solidFill>
                      <a:schemeClr val="tx2"/>
                    </a:solidFill>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KODU</a:t>
                      </a:r>
                    </a:p>
                  </a:txBody>
                  <a:tcPr marL="44450" marR="44450" marT="0" marB="0" anchor="ctr">
                    <a:lnL w="12700" cmpd="sng">
                      <a:noFill/>
                    </a:lnL>
                    <a:solidFill>
                      <a:schemeClr val="tx2"/>
                    </a:solidFill>
                  </a:tcPr>
                </a:tc>
                <a:tc>
                  <a:txBody>
                    <a:bodyPr/>
                    <a:lstStyle/>
                    <a:p>
                      <a:pPr algn="l">
                        <a:lnSpc>
                          <a:spcPct val="115000"/>
                        </a:lnSpc>
                        <a:spcAft>
                          <a:spcPts val="0"/>
                        </a:spcAft>
                      </a:pPr>
                      <a:r>
                        <a:rPr lang="tr-TR" sz="1400" b="1" kern="1200" dirty="0">
                          <a:solidFill>
                            <a:schemeClr val="lt1"/>
                          </a:solidFill>
                          <a:effectLst/>
                          <a:latin typeface="+mn-lt"/>
                          <a:ea typeface="+mn-ea"/>
                          <a:cs typeface="+mn-cs"/>
                        </a:rPr>
                        <a:t>DERSİN ADI</a:t>
                      </a:r>
                    </a:p>
                  </a:txBody>
                  <a:tcPr marL="44450" marR="44450" marT="0" marB="0" anchor="ctr">
                    <a:solidFill>
                      <a:schemeClr val="tx2"/>
                    </a:solidFill>
                  </a:tcPr>
                </a:tc>
                <a:tc>
                  <a:txBody>
                    <a:bodyPr/>
                    <a:lstStyle/>
                    <a:p>
                      <a:pPr algn="ctr">
                        <a:lnSpc>
                          <a:spcPct val="115000"/>
                        </a:lnSpc>
                        <a:spcAft>
                          <a:spcPts val="0"/>
                        </a:spcAft>
                      </a:pPr>
                      <a:r>
                        <a:rPr lang="tr-TR" sz="1400" b="1" kern="1200" dirty="0">
                          <a:solidFill>
                            <a:schemeClr val="lt1"/>
                          </a:solidFill>
                          <a:effectLst/>
                          <a:latin typeface="+mn-lt"/>
                          <a:ea typeface="+mn-ea"/>
                          <a:cs typeface="+mn-cs"/>
                        </a:rPr>
                        <a:t>K</a:t>
                      </a:r>
                    </a:p>
                  </a:txBody>
                  <a:tcPr marL="44450" marR="44450" marT="0" marB="0" anchor="ctr">
                    <a:solidFill>
                      <a:schemeClr val="tx2"/>
                    </a:solidFill>
                  </a:tcPr>
                </a:tc>
                <a:tc>
                  <a:txBody>
                    <a:bodyPr/>
                    <a:lstStyle/>
                    <a:p>
                      <a:pPr algn="ctr">
                        <a:lnSpc>
                          <a:spcPct val="115000"/>
                        </a:lnSpc>
                        <a:spcAft>
                          <a:spcPts val="0"/>
                        </a:spcAft>
                      </a:pPr>
                      <a:r>
                        <a:rPr lang="tr-TR" sz="1400" b="1" kern="1200" dirty="0">
                          <a:solidFill>
                            <a:schemeClr val="lt1"/>
                          </a:solidFill>
                          <a:effectLst/>
                          <a:latin typeface="+mn-lt"/>
                          <a:ea typeface="+mn-ea"/>
                          <a:cs typeface="+mn-cs"/>
                        </a:rPr>
                        <a:t>AKTS</a:t>
                      </a:r>
                    </a:p>
                  </a:txBody>
                  <a:tcPr marL="44450" marR="44450" marT="0" marB="0" anchor="ctr">
                    <a:solidFill>
                      <a:schemeClr val="tx2"/>
                    </a:solidFill>
                  </a:tcPr>
                </a:tc>
                <a:extLst>
                  <a:ext uri="{0D108BD9-81ED-4DB2-BD59-A6C34878D82A}">
                    <a16:rowId xmlns:a16="http://schemas.microsoft.com/office/drawing/2014/main" val="10002"/>
                  </a:ext>
                </a:extLst>
              </a:tr>
              <a:tr h="272249">
                <a:tc>
                  <a:txBody>
                    <a:bodyPr/>
                    <a:lstStyle/>
                    <a:p>
                      <a:pPr algn="ctr">
                        <a:lnSpc>
                          <a:spcPct val="115000"/>
                        </a:lnSpc>
                        <a:spcAft>
                          <a:spcPts val="0"/>
                        </a:spcAft>
                      </a:pPr>
                      <a:r>
                        <a:rPr lang="tr-TR" sz="1400" dirty="0">
                          <a:effectLst/>
                        </a:rPr>
                        <a:t>131115323</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400">
                          <a:effectLst/>
                        </a:rPr>
                        <a:t>Ekonometri 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6</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131116336</a:t>
                      </a:r>
                    </a:p>
                  </a:txBody>
                  <a:tcPr marL="44450" marR="44450" marT="0" marB="0" anchor="ctr">
                    <a:lnL w="12700" cmpd="sng">
                      <a:noFill/>
                    </a:lnL>
                    <a:solidFill>
                      <a:schemeClr val="tx2"/>
                    </a:solidFill>
                  </a:tcPr>
                </a:tc>
                <a:tc>
                  <a:txBody>
                    <a:bodyPr/>
                    <a:lstStyle/>
                    <a:p>
                      <a:pPr algn="l">
                        <a:lnSpc>
                          <a:spcPct val="115000"/>
                        </a:lnSpc>
                        <a:spcAft>
                          <a:spcPts val="0"/>
                        </a:spcAft>
                      </a:pPr>
                      <a:r>
                        <a:rPr lang="tr-TR" sz="1400">
                          <a:effectLst/>
                        </a:rPr>
                        <a:t>Ekonometri II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6</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3"/>
                  </a:ext>
                </a:extLst>
              </a:tr>
              <a:tr h="272249">
                <a:tc>
                  <a:txBody>
                    <a:bodyPr/>
                    <a:lstStyle/>
                    <a:p>
                      <a:pPr algn="ctr">
                        <a:lnSpc>
                          <a:spcPct val="115000"/>
                        </a:lnSpc>
                        <a:spcAft>
                          <a:spcPts val="0"/>
                        </a:spcAft>
                      </a:pPr>
                      <a:r>
                        <a:rPr lang="tr-TR" sz="1400" dirty="0">
                          <a:effectLst/>
                        </a:rPr>
                        <a:t>131115324</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400">
                          <a:effectLst/>
                        </a:rPr>
                        <a:t>Uluslararası İktisat 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6</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131116337</a:t>
                      </a:r>
                    </a:p>
                  </a:txBody>
                  <a:tcPr marL="44450" marR="44450" marT="0" marB="0" anchor="ctr">
                    <a:lnL w="12700" cmpd="sng">
                      <a:noFill/>
                    </a:lnL>
                    <a:solidFill>
                      <a:schemeClr val="tx2"/>
                    </a:solidFill>
                  </a:tcPr>
                </a:tc>
                <a:tc>
                  <a:txBody>
                    <a:bodyPr/>
                    <a:lstStyle/>
                    <a:p>
                      <a:pPr algn="l">
                        <a:lnSpc>
                          <a:spcPct val="115000"/>
                        </a:lnSpc>
                        <a:spcAft>
                          <a:spcPts val="0"/>
                        </a:spcAft>
                      </a:pPr>
                      <a:r>
                        <a:rPr lang="tr-TR" sz="1400" dirty="0">
                          <a:effectLst/>
                        </a:rPr>
                        <a:t>Uluslararası İktisat II</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6</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4"/>
                  </a:ext>
                </a:extLst>
              </a:tr>
              <a:tr h="272249">
                <a:tc>
                  <a:txBody>
                    <a:bodyPr/>
                    <a:lstStyle/>
                    <a:p>
                      <a:pPr algn="ctr">
                        <a:lnSpc>
                          <a:spcPct val="115000"/>
                        </a:lnSpc>
                        <a:spcAft>
                          <a:spcPts val="0"/>
                        </a:spcAft>
                      </a:pPr>
                      <a:r>
                        <a:rPr lang="tr-TR" sz="1400" dirty="0">
                          <a:effectLst/>
                        </a:rPr>
                        <a:t>131115317</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400">
                          <a:effectLst/>
                        </a:rPr>
                        <a:t>Para Teorisi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5</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131116328</a:t>
                      </a:r>
                    </a:p>
                  </a:txBody>
                  <a:tcPr marL="44450" marR="44450" marT="0" marB="0" anchor="ctr">
                    <a:lnL w="12700" cmpd="sng">
                      <a:noFill/>
                    </a:lnL>
                    <a:solidFill>
                      <a:schemeClr val="tx2"/>
                    </a:solidFill>
                  </a:tcPr>
                </a:tc>
                <a:tc>
                  <a:txBody>
                    <a:bodyPr/>
                    <a:lstStyle/>
                    <a:p>
                      <a:pPr algn="l">
                        <a:lnSpc>
                          <a:spcPct val="115000"/>
                        </a:lnSpc>
                        <a:spcAft>
                          <a:spcPts val="0"/>
                        </a:spcAft>
                      </a:pPr>
                      <a:r>
                        <a:rPr lang="tr-TR" sz="1400">
                          <a:effectLst/>
                        </a:rPr>
                        <a:t>Para Politikası</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5</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5"/>
                  </a:ext>
                </a:extLst>
              </a:tr>
              <a:tr h="272249">
                <a:tc>
                  <a:txBody>
                    <a:bodyPr/>
                    <a:lstStyle/>
                    <a:p>
                      <a:pPr algn="ctr">
                        <a:lnSpc>
                          <a:spcPct val="115000"/>
                        </a:lnSpc>
                        <a:spcAft>
                          <a:spcPts val="0"/>
                        </a:spcAft>
                      </a:pPr>
                      <a:r>
                        <a:rPr lang="tr-TR" sz="1400" dirty="0">
                          <a:effectLst/>
                        </a:rPr>
                        <a:t>131115325</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400">
                          <a:effectLst/>
                        </a:rPr>
                        <a:t>Büyüme Teorileri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5</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131116324</a:t>
                      </a:r>
                    </a:p>
                  </a:txBody>
                  <a:tcPr marL="44450" marR="44450" marT="0" marB="0" anchor="ctr">
                    <a:lnL w="12700" cmpd="sng">
                      <a:noFill/>
                    </a:lnL>
                    <a:solidFill>
                      <a:schemeClr val="tx2"/>
                    </a:solidFill>
                  </a:tcPr>
                </a:tc>
                <a:tc>
                  <a:txBody>
                    <a:bodyPr/>
                    <a:lstStyle/>
                    <a:p>
                      <a:pPr algn="l">
                        <a:lnSpc>
                          <a:spcPct val="115000"/>
                        </a:lnSpc>
                        <a:spcAft>
                          <a:spcPts val="0"/>
                        </a:spcAft>
                      </a:pPr>
                      <a:r>
                        <a:rPr lang="tr-TR" sz="1400">
                          <a:effectLst/>
                        </a:rPr>
                        <a:t>Kalkınma Ekonomisi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5</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6"/>
                  </a:ext>
                </a:extLst>
              </a:tr>
              <a:tr h="272249">
                <a:tc>
                  <a:txBody>
                    <a:bodyPr/>
                    <a:lstStyle/>
                    <a:p>
                      <a:pPr algn="ctr">
                        <a:lnSpc>
                          <a:spcPct val="115000"/>
                        </a:lnSpc>
                        <a:spcAft>
                          <a:spcPts val="0"/>
                        </a:spcAft>
                      </a:pPr>
                      <a:r>
                        <a:rPr lang="tr-TR" sz="1400" dirty="0">
                          <a:effectLst/>
                        </a:rPr>
                        <a:t>131115326</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400">
                          <a:effectLst/>
                        </a:rPr>
                        <a:t>İktisat Tarihi 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5</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131116338</a:t>
                      </a:r>
                    </a:p>
                  </a:txBody>
                  <a:tcPr marL="44450" marR="44450" marT="0" marB="0" anchor="ctr">
                    <a:lnL w="12700" cmpd="sng">
                      <a:noFill/>
                    </a:lnL>
                    <a:solidFill>
                      <a:schemeClr val="tx2"/>
                    </a:solidFill>
                  </a:tcPr>
                </a:tc>
                <a:tc>
                  <a:txBody>
                    <a:bodyPr/>
                    <a:lstStyle/>
                    <a:p>
                      <a:pPr algn="l">
                        <a:lnSpc>
                          <a:spcPct val="115000"/>
                        </a:lnSpc>
                        <a:spcAft>
                          <a:spcPts val="0"/>
                        </a:spcAft>
                      </a:pPr>
                      <a:r>
                        <a:rPr lang="tr-TR" sz="1400">
                          <a:effectLst/>
                        </a:rPr>
                        <a:t>İktisat Tarihi II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5</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7"/>
                  </a:ext>
                </a:extLst>
              </a:tr>
              <a:tr h="272249">
                <a:tc>
                  <a:txBody>
                    <a:bodyPr/>
                    <a:lstStyle/>
                    <a:p>
                      <a:pPr algn="ctr">
                        <a:lnSpc>
                          <a:spcPct val="115000"/>
                        </a:lnSpc>
                        <a:spcAft>
                          <a:spcPts val="0"/>
                        </a:spcAft>
                      </a:pPr>
                      <a:r>
                        <a:rPr lang="tr-TR" sz="1400" dirty="0">
                          <a:effectLst/>
                        </a:rPr>
                        <a:t> </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solidFill>
                      <a:schemeClr val="tx2"/>
                    </a:solidFill>
                  </a:tcPr>
                </a:tc>
                <a:tc>
                  <a:txBody>
                    <a:bodyPr/>
                    <a:lstStyle/>
                    <a:p>
                      <a:pPr algn="l">
                        <a:lnSpc>
                          <a:spcPct val="115000"/>
                        </a:lnSpc>
                        <a:spcAft>
                          <a:spcPts val="0"/>
                        </a:spcAft>
                      </a:pPr>
                      <a:r>
                        <a:rPr lang="tr-TR" sz="1400">
                          <a:effectLst/>
                        </a:rPr>
                        <a:t>Seçmeli III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2</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 </a:t>
                      </a:r>
                    </a:p>
                  </a:txBody>
                  <a:tcPr marL="44450" marR="44450" marT="0" marB="0" anchor="ctr">
                    <a:lnL w="12700" cmpd="sng">
                      <a:noFill/>
                    </a:lnL>
                    <a:solidFill>
                      <a:schemeClr val="tx2"/>
                    </a:solidFill>
                  </a:tcPr>
                </a:tc>
                <a:tc>
                  <a:txBody>
                    <a:bodyPr/>
                    <a:lstStyle/>
                    <a:p>
                      <a:pPr algn="l">
                        <a:lnSpc>
                          <a:spcPct val="115000"/>
                        </a:lnSpc>
                        <a:spcAft>
                          <a:spcPts val="0"/>
                        </a:spcAft>
                      </a:pPr>
                      <a:r>
                        <a:rPr lang="tr-TR" sz="1400">
                          <a:effectLst/>
                        </a:rPr>
                        <a:t>Seçmeli IV</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dirty="0">
                          <a:effectLst/>
                        </a:rPr>
                        <a:t>2</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8"/>
                  </a:ext>
                </a:extLst>
              </a:tr>
              <a:tr h="272249">
                <a:tc gridSpan="4">
                  <a:txBody>
                    <a:bodyPr/>
                    <a:lstStyle/>
                    <a:p>
                      <a:pPr algn="ctr">
                        <a:lnSpc>
                          <a:spcPct val="115000"/>
                        </a:lnSpc>
                        <a:spcAft>
                          <a:spcPts val="0"/>
                        </a:spcAft>
                      </a:pPr>
                      <a:r>
                        <a:rPr lang="tr-TR" sz="1400" dirty="0">
                          <a:effectLst/>
                        </a:rPr>
                        <a:t>Seçmeli III Grubu</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vMerge="1">
                  <a:txBody>
                    <a:bodyPr/>
                    <a:lstStyle/>
                    <a:p>
                      <a:endParaRPr lang="tr-TR"/>
                    </a:p>
                  </a:txBody>
                  <a:tcPr/>
                </a:tc>
                <a:tc gridSpan="4">
                  <a:txBody>
                    <a:bodyPr/>
                    <a:lstStyle/>
                    <a:p>
                      <a:pPr algn="ctr">
                        <a:lnSpc>
                          <a:spcPct val="115000"/>
                        </a:lnSpc>
                        <a:spcAft>
                          <a:spcPts val="0"/>
                        </a:spcAft>
                      </a:pPr>
                      <a:r>
                        <a:rPr lang="tr-TR" sz="1400" b="1" kern="1200" dirty="0">
                          <a:solidFill>
                            <a:schemeClr val="lt1"/>
                          </a:solidFill>
                          <a:effectLst/>
                          <a:latin typeface="+mn-lt"/>
                          <a:ea typeface="+mn-ea"/>
                          <a:cs typeface="+mn-cs"/>
                        </a:rPr>
                        <a:t>Seçmeli IV Grubu</a:t>
                      </a:r>
                    </a:p>
                  </a:txBody>
                  <a:tcPr marL="44450" marR="44450" marT="0" marB="0" anchor="ctr">
                    <a:lnL w="12700" cmpd="sng">
                      <a:noFill/>
                    </a:lnL>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9"/>
                  </a:ext>
                </a:extLst>
              </a:tr>
              <a:tr h="272249">
                <a:tc>
                  <a:txBody>
                    <a:bodyPr/>
                    <a:lstStyle/>
                    <a:p>
                      <a:pPr algn="ctr">
                        <a:lnSpc>
                          <a:spcPct val="115000"/>
                        </a:lnSpc>
                        <a:spcAft>
                          <a:spcPts val="0"/>
                        </a:spcAft>
                      </a:pPr>
                      <a:r>
                        <a:rPr lang="tr-TR" sz="1400" dirty="0">
                          <a:effectLst/>
                        </a:rPr>
                        <a:t>131115319</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400">
                          <a:effectLst/>
                        </a:rPr>
                        <a:t>Çevre Ekonomisi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2</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131116334</a:t>
                      </a:r>
                    </a:p>
                  </a:txBody>
                  <a:tcPr marL="44450" marR="44450" marT="0" marB="0" anchor="ctr">
                    <a:lnL w="12700" cmpd="sng">
                      <a:noFill/>
                    </a:lnL>
                    <a:solidFill>
                      <a:schemeClr val="tx2"/>
                    </a:solidFill>
                  </a:tcPr>
                </a:tc>
                <a:tc>
                  <a:txBody>
                    <a:bodyPr/>
                    <a:lstStyle/>
                    <a:p>
                      <a:pPr algn="l">
                        <a:lnSpc>
                          <a:spcPct val="115000"/>
                        </a:lnSpc>
                        <a:spcAft>
                          <a:spcPts val="0"/>
                        </a:spcAft>
                      </a:pPr>
                      <a:r>
                        <a:rPr lang="tr-TR" sz="1400">
                          <a:effectLst/>
                        </a:rPr>
                        <a:t>Finansal Ekonomi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2</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0"/>
                  </a:ext>
                </a:extLst>
              </a:tr>
              <a:tr h="272249">
                <a:tc>
                  <a:txBody>
                    <a:bodyPr/>
                    <a:lstStyle/>
                    <a:p>
                      <a:pPr algn="ctr">
                        <a:lnSpc>
                          <a:spcPct val="115000"/>
                        </a:lnSpc>
                        <a:spcAft>
                          <a:spcPts val="0"/>
                        </a:spcAft>
                      </a:pPr>
                      <a:r>
                        <a:rPr lang="tr-TR" sz="1400" dirty="0">
                          <a:effectLst/>
                        </a:rPr>
                        <a:t>131115322</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400">
                          <a:effectLst/>
                        </a:rPr>
                        <a:t>Bölgesel İktisat</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2</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131116335</a:t>
                      </a:r>
                    </a:p>
                  </a:txBody>
                  <a:tcPr marL="44450" marR="44450" marT="0" marB="0" anchor="ctr">
                    <a:lnL w="12700" cmpd="sng">
                      <a:noFill/>
                    </a:lnL>
                    <a:solidFill>
                      <a:schemeClr val="tx2"/>
                    </a:solidFill>
                  </a:tcPr>
                </a:tc>
                <a:tc>
                  <a:txBody>
                    <a:bodyPr/>
                    <a:lstStyle/>
                    <a:p>
                      <a:pPr algn="l">
                        <a:lnSpc>
                          <a:spcPct val="115000"/>
                        </a:lnSpc>
                        <a:spcAft>
                          <a:spcPts val="0"/>
                        </a:spcAft>
                      </a:pPr>
                      <a:r>
                        <a:rPr lang="tr-TR" sz="1400">
                          <a:effectLst/>
                        </a:rPr>
                        <a:t>Bankacılık İşlemleri</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2</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1"/>
                  </a:ext>
                </a:extLst>
              </a:tr>
              <a:tr h="268484">
                <a:tc>
                  <a:txBody>
                    <a:bodyPr/>
                    <a:lstStyle/>
                    <a:p>
                      <a:pPr algn="ctr">
                        <a:lnSpc>
                          <a:spcPct val="115000"/>
                        </a:lnSpc>
                        <a:spcAft>
                          <a:spcPts val="0"/>
                        </a:spcAft>
                      </a:pPr>
                      <a:r>
                        <a:rPr lang="tr-TR" sz="1400" dirty="0">
                          <a:effectLst/>
                        </a:rPr>
                        <a:t>131115327</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400">
                          <a:effectLst/>
                        </a:rPr>
                        <a:t>Merkez Bankacılığı</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2</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131116339</a:t>
                      </a:r>
                    </a:p>
                  </a:txBody>
                  <a:tcPr marL="44450" marR="44450" marT="0" marB="0" anchor="ctr">
                    <a:lnL w="12700" cmpd="sng">
                      <a:noFill/>
                    </a:lnL>
                    <a:solidFill>
                      <a:schemeClr val="tx2"/>
                    </a:solidFill>
                  </a:tcPr>
                </a:tc>
                <a:tc>
                  <a:txBody>
                    <a:bodyPr/>
                    <a:lstStyle/>
                    <a:p>
                      <a:pPr algn="l">
                        <a:lnSpc>
                          <a:spcPct val="115000"/>
                        </a:lnSpc>
                        <a:spcAft>
                          <a:spcPts val="0"/>
                        </a:spcAft>
                      </a:pPr>
                      <a:r>
                        <a:rPr lang="tr-TR" sz="1400" dirty="0">
                          <a:effectLst/>
                        </a:rPr>
                        <a:t>Kırsal Kal. ve Tarım Ekon.</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2</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2"/>
                  </a:ext>
                </a:extLst>
              </a:tr>
              <a:tr h="390144">
                <a:tc>
                  <a:txBody>
                    <a:bodyPr/>
                    <a:lstStyle/>
                    <a:p>
                      <a:pPr algn="ctr">
                        <a:lnSpc>
                          <a:spcPct val="115000"/>
                        </a:lnSpc>
                        <a:spcAft>
                          <a:spcPts val="0"/>
                        </a:spcAft>
                      </a:pPr>
                      <a:r>
                        <a:rPr lang="tr-TR" sz="1400" dirty="0">
                          <a:effectLst/>
                        </a:rPr>
                        <a:t>131115328</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400">
                          <a:effectLst/>
                        </a:rPr>
                        <a:t>Genel İktisat Politikası</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2</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131116340</a:t>
                      </a:r>
                    </a:p>
                  </a:txBody>
                  <a:tcPr marL="44450" marR="44450" marT="0" marB="0" anchor="ctr">
                    <a:lnL w="12700" cmpd="sng">
                      <a:noFill/>
                    </a:lnL>
                    <a:solidFill>
                      <a:schemeClr val="tx2"/>
                    </a:solidFill>
                  </a:tcPr>
                </a:tc>
                <a:tc>
                  <a:txBody>
                    <a:bodyPr/>
                    <a:lstStyle/>
                    <a:p>
                      <a:pPr algn="l">
                        <a:lnSpc>
                          <a:spcPct val="115000"/>
                        </a:lnSpc>
                        <a:spcAft>
                          <a:spcPts val="0"/>
                        </a:spcAft>
                      </a:pPr>
                      <a:r>
                        <a:rPr lang="tr-TR" sz="1400">
                          <a:effectLst/>
                        </a:rPr>
                        <a:t>Ulu. Ekon. Bütünleşmeler</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2</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3"/>
                  </a:ext>
                </a:extLst>
              </a:tr>
              <a:tr h="243840">
                <a:tc>
                  <a:txBody>
                    <a:bodyPr/>
                    <a:lstStyle/>
                    <a:p>
                      <a:pPr algn="ctr">
                        <a:lnSpc>
                          <a:spcPct val="115000"/>
                        </a:lnSpc>
                        <a:spcAft>
                          <a:spcPts val="0"/>
                        </a:spcAft>
                      </a:pPr>
                      <a:r>
                        <a:rPr lang="tr-TR" sz="1400" dirty="0">
                          <a:effectLst/>
                        </a:rPr>
                        <a:t> </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solidFill>
                      <a:schemeClr val="tx2"/>
                    </a:solidFill>
                  </a:tcPr>
                </a:tc>
                <a:tc>
                  <a:txBody>
                    <a:bodyPr/>
                    <a:lstStyle/>
                    <a:p>
                      <a:pPr algn="ctr">
                        <a:lnSpc>
                          <a:spcPct val="115000"/>
                        </a:lnSpc>
                        <a:spcAft>
                          <a:spcPts val="0"/>
                        </a:spcAft>
                      </a:pPr>
                      <a:r>
                        <a:rPr lang="tr-TR" sz="1400">
                          <a:effectLst/>
                        </a:rPr>
                        <a:t> </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400">
                          <a:effectLst/>
                        </a:rPr>
                        <a:t> </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lnB w="12700" cmpd="sng">
                      <a:noFill/>
                    </a:lnB>
                  </a:tcPr>
                </a:tc>
                <a:tc>
                  <a:txBody>
                    <a:bodyPr/>
                    <a:lstStyle/>
                    <a:p>
                      <a:pPr algn="ctr">
                        <a:lnSpc>
                          <a:spcPct val="115000"/>
                        </a:lnSpc>
                        <a:spcAft>
                          <a:spcPts val="0"/>
                        </a:spcAft>
                      </a:pPr>
                      <a:r>
                        <a:rPr lang="tr-TR" sz="1400">
                          <a:effectLst/>
                        </a:rPr>
                        <a:t> </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lnR w="12700" cmpd="sng">
                      <a:noFill/>
                    </a:lnR>
                    <a:lnB w="12700" cmpd="sng">
                      <a:noFill/>
                    </a:lnB>
                  </a:tcPr>
                </a:tc>
                <a:tc vMerge="1">
                  <a:txBody>
                    <a:bodyPr/>
                    <a:lstStyle/>
                    <a:p>
                      <a:endParaRPr lang="tr-TR"/>
                    </a:p>
                  </a:txBody>
                  <a:tcPr/>
                </a:tc>
                <a:tc>
                  <a:txBody>
                    <a:bodyPr/>
                    <a:lstStyle/>
                    <a:p>
                      <a:pPr algn="ctr">
                        <a:lnSpc>
                          <a:spcPct val="115000"/>
                        </a:lnSpc>
                        <a:spcAft>
                          <a:spcPts val="0"/>
                        </a:spcAft>
                      </a:pPr>
                      <a:r>
                        <a:rPr lang="tr-TR" sz="1400" b="1" kern="1200" dirty="0">
                          <a:solidFill>
                            <a:schemeClr val="lt1"/>
                          </a:solidFill>
                          <a:effectLst/>
                          <a:latin typeface="+mn-lt"/>
                          <a:ea typeface="+mn-ea"/>
                          <a:cs typeface="+mn-cs"/>
                        </a:rPr>
                        <a:t>131116341</a:t>
                      </a:r>
                    </a:p>
                  </a:txBody>
                  <a:tcPr marL="44450" marR="44450" marT="0" marB="0" anchor="ctr">
                    <a:lnL w="12700" cmpd="sng">
                      <a:noFill/>
                    </a:lnL>
                    <a:lnB w="12700" cmpd="sng">
                      <a:noFill/>
                    </a:lnB>
                    <a:solidFill>
                      <a:schemeClr val="tx2"/>
                    </a:solidFill>
                  </a:tcPr>
                </a:tc>
                <a:tc>
                  <a:txBody>
                    <a:bodyPr/>
                    <a:lstStyle/>
                    <a:p>
                      <a:pPr algn="l">
                        <a:lnSpc>
                          <a:spcPct val="115000"/>
                        </a:lnSpc>
                        <a:spcAft>
                          <a:spcPts val="0"/>
                        </a:spcAft>
                      </a:pPr>
                      <a:r>
                        <a:rPr lang="tr-TR" sz="1400">
                          <a:effectLst/>
                        </a:rPr>
                        <a:t>Finansal Krizler</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B w="12700" cmpd="sng">
                      <a:noFill/>
                    </a:lnB>
                  </a:tcPr>
                </a:tc>
                <a:tc>
                  <a:txBody>
                    <a:bodyPr/>
                    <a:lstStyle/>
                    <a:p>
                      <a:pPr algn="ctr">
                        <a:lnSpc>
                          <a:spcPct val="115000"/>
                        </a:lnSpc>
                        <a:spcAft>
                          <a:spcPts val="0"/>
                        </a:spcAft>
                      </a:pPr>
                      <a:r>
                        <a:rPr lang="tr-TR" sz="1400">
                          <a:effectLst/>
                        </a:rPr>
                        <a:t>2</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B w="12700" cmpd="sng">
                      <a:noFill/>
                    </a:lnB>
                  </a:tcPr>
                </a:tc>
                <a:tc>
                  <a:txBody>
                    <a:bodyPr/>
                    <a:lstStyle/>
                    <a:p>
                      <a:pPr algn="ctr">
                        <a:lnSpc>
                          <a:spcPct val="115000"/>
                        </a:lnSpc>
                        <a:spcAft>
                          <a:spcPts val="0"/>
                        </a:spcAft>
                      </a:pPr>
                      <a:r>
                        <a:rPr lang="tr-TR" sz="1400">
                          <a:effectLst/>
                        </a:rPr>
                        <a:t>3</a:t>
                      </a:r>
                      <a:endParaRPr lang="tr-TR" sz="14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B w="12700" cmpd="sng">
                      <a:noFill/>
                    </a:lnB>
                  </a:tcPr>
                </a:tc>
                <a:extLst>
                  <a:ext uri="{0D108BD9-81ED-4DB2-BD59-A6C34878D82A}">
                    <a16:rowId xmlns:a16="http://schemas.microsoft.com/office/drawing/2014/main" val="10014"/>
                  </a:ext>
                </a:extLst>
              </a:tr>
              <a:tr h="268224">
                <a:tc gridSpan="2">
                  <a:txBody>
                    <a:bodyPr/>
                    <a:lstStyle/>
                    <a:p>
                      <a:pPr algn="l">
                        <a:lnSpc>
                          <a:spcPct val="115000"/>
                        </a:lnSpc>
                        <a:spcAft>
                          <a:spcPts val="0"/>
                        </a:spcAft>
                      </a:pPr>
                      <a:r>
                        <a:rPr lang="tr-TR" sz="1400" dirty="0">
                          <a:effectLst/>
                        </a:rPr>
                        <a:t>Güz Dönemi Toplamı</a:t>
                      </a:r>
                      <a:endParaRPr lang="tr-TR" sz="14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lnR w="12700" cmpd="sng">
                      <a:noFill/>
                    </a:lnR>
                    <a:solidFill>
                      <a:schemeClr val="tx2"/>
                    </a:solidFill>
                  </a:tcPr>
                </a:tc>
                <a:tc hMerge="1">
                  <a:txBody>
                    <a:bodyPr/>
                    <a:lstStyle/>
                    <a:p>
                      <a:endParaRPr lang="tr-TR"/>
                    </a:p>
                  </a:txBody>
                  <a:tcPr/>
                </a:tc>
                <a:tc>
                  <a:txBody>
                    <a:bodyPr/>
                    <a:lstStyle/>
                    <a:p>
                      <a:pPr algn="ctr">
                        <a:lnSpc>
                          <a:spcPct val="115000"/>
                        </a:lnSpc>
                        <a:spcAft>
                          <a:spcPts val="1000"/>
                        </a:spcAft>
                      </a:pPr>
                      <a:r>
                        <a:rPr lang="tr-TR" sz="1400" b="1" kern="1200" dirty="0">
                          <a:solidFill>
                            <a:schemeClr val="lt1"/>
                          </a:solidFill>
                          <a:effectLst/>
                          <a:latin typeface="+mn-lt"/>
                          <a:ea typeface="+mn-ea"/>
                          <a:cs typeface="+mn-cs"/>
                        </a:rPr>
                        <a:t>17</a:t>
                      </a:r>
                    </a:p>
                  </a:txBody>
                  <a:tcPr marL="44450" marR="44450" marT="0" marB="0" anchor="ctr">
                    <a:lnL w="12700" cmpd="sng">
                      <a:noFill/>
                    </a:lnL>
                    <a:lnR w="12700" cmpd="sng">
                      <a:noFill/>
                    </a:lnR>
                    <a:lnT w="12700" cmpd="sng">
                      <a:noFill/>
                    </a:lnT>
                    <a:lnTlToBr w="12700" cmpd="sng">
                      <a:noFill/>
                      <a:prstDash val="solid"/>
                    </a:lnTlToBr>
                    <a:lnBlToTr w="12700" cmpd="sng">
                      <a:noFill/>
                      <a:prstDash val="solid"/>
                    </a:lnBlToTr>
                    <a:solidFill>
                      <a:schemeClr val="tx2"/>
                    </a:solidFill>
                  </a:tcPr>
                </a:tc>
                <a:tc>
                  <a:txBody>
                    <a:bodyPr/>
                    <a:lstStyle/>
                    <a:p>
                      <a:pPr algn="ctr">
                        <a:lnSpc>
                          <a:spcPct val="115000"/>
                        </a:lnSpc>
                        <a:spcAft>
                          <a:spcPts val="1000"/>
                        </a:spcAft>
                      </a:pPr>
                      <a:r>
                        <a:rPr lang="tr-TR" sz="1400" b="1" kern="1200" dirty="0">
                          <a:solidFill>
                            <a:schemeClr val="lt1"/>
                          </a:solidFill>
                          <a:effectLst/>
                          <a:latin typeface="+mn-lt"/>
                          <a:ea typeface="+mn-ea"/>
                          <a:cs typeface="+mn-cs"/>
                        </a:rPr>
                        <a:t>30</a:t>
                      </a: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vMerge="1">
                  <a:txBody>
                    <a:bodyPr/>
                    <a:lstStyle/>
                    <a:p>
                      <a:endParaRPr lang="tr-TR"/>
                    </a:p>
                  </a:txBody>
                  <a:tcPr/>
                </a:tc>
                <a:tc gridSpan="2">
                  <a:txBody>
                    <a:bodyPr/>
                    <a:lstStyle/>
                    <a:p>
                      <a:pPr algn="l">
                        <a:lnSpc>
                          <a:spcPct val="115000"/>
                        </a:lnSpc>
                        <a:spcAft>
                          <a:spcPts val="1000"/>
                        </a:spcAft>
                      </a:pPr>
                      <a:r>
                        <a:rPr lang="tr-TR" sz="1400" b="1" kern="1200" dirty="0">
                          <a:solidFill>
                            <a:schemeClr val="lt1"/>
                          </a:solidFill>
                          <a:effectLst/>
                          <a:latin typeface="+mn-lt"/>
                          <a:ea typeface="+mn-ea"/>
                          <a:cs typeface="+mn-cs"/>
                        </a:rPr>
                        <a:t>Bahar Dönemi Toplamı</a:t>
                      </a: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hMerge="1">
                  <a:txBody>
                    <a:bodyPr/>
                    <a:lstStyle/>
                    <a:p>
                      <a:endParaRPr lang="tr-TR"/>
                    </a:p>
                  </a:txBody>
                  <a:tcPr/>
                </a:tc>
                <a:tc>
                  <a:txBody>
                    <a:bodyPr/>
                    <a:lstStyle/>
                    <a:p>
                      <a:pPr algn="ctr">
                        <a:lnSpc>
                          <a:spcPct val="115000"/>
                        </a:lnSpc>
                        <a:spcAft>
                          <a:spcPts val="1000"/>
                        </a:spcAft>
                      </a:pPr>
                      <a:r>
                        <a:rPr lang="tr-TR" sz="1400" b="1" kern="1200" dirty="0">
                          <a:solidFill>
                            <a:schemeClr val="lt1"/>
                          </a:solidFill>
                          <a:effectLst/>
                          <a:latin typeface="+mn-lt"/>
                          <a:ea typeface="+mn-ea"/>
                          <a:cs typeface="+mn-cs"/>
                        </a:rPr>
                        <a:t>17</a:t>
                      </a: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lnSpc>
                          <a:spcPct val="115000"/>
                        </a:lnSpc>
                        <a:spcAft>
                          <a:spcPts val="1000"/>
                        </a:spcAft>
                      </a:pPr>
                      <a:r>
                        <a:rPr lang="tr-TR" sz="1400" b="1" kern="1200" dirty="0">
                          <a:solidFill>
                            <a:schemeClr val="lt1"/>
                          </a:solidFill>
                          <a:effectLst/>
                          <a:latin typeface="+mn-lt"/>
                          <a:ea typeface="+mn-ea"/>
                          <a:cs typeface="+mn-cs"/>
                        </a:rPr>
                        <a:t>30</a:t>
                      </a: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14100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Dersler – 4. sınıf</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688732538"/>
              </p:ext>
            </p:extLst>
          </p:nvPr>
        </p:nvGraphicFramePr>
        <p:xfrm>
          <a:off x="1251678" y="1220012"/>
          <a:ext cx="9087138" cy="5307017"/>
        </p:xfrm>
        <a:graphic>
          <a:graphicData uri="http://schemas.openxmlformats.org/drawingml/2006/table">
            <a:tbl>
              <a:tblPr firstRow="1" firstCol="1" bandRow="1">
                <a:tableStyleId>{21E4AEA4-8DFA-4A89-87EB-49C32662AFE0}</a:tableStyleId>
              </a:tblPr>
              <a:tblGrid>
                <a:gridCol w="967266">
                  <a:extLst>
                    <a:ext uri="{9D8B030D-6E8A-4147-A177-3AD203B41FA5}">
                      <a16:colId xmlns:a16="http://schemas.microsoft.com/office/drawing/2014/main" val="20000"/>
                    </a:ext>
                  </a:extLst>
                </a:gridCol>
                <a:gridCol w="2048256">
                  <a:extLst>
                    <a:ext uri="{9D8B030D-6E8A-4147-A177-3AD203B41FA5}">
                      <a16:colId xmlns:a16="http://schemas.microsoft.com/office/drawing/2014/main" val="20001"/>
                    </a:ext>
                  </a:extLst>
                </a:gridCol>
                <a:gridCol w="585216">
                  <a:extLst>
                    <a:ext uri="{9D8B030D-6E8A-4147-A177-3AD203B41FA5}">
                      <a16:colId xmlns:a16="http://schemas.microsoft.com/office/drawing/2014/main" val="20002"/>
                    </a:ext>
                  </a:extLst>
                </a:gridCol>
                <a:gridCol w="804672">
                  <a:extLst>
                    <a:ext uri="{9D8B030D-6E8A-4147-A177-3AD203B41FA5}">
                      <a16:colId xmlns:a16="http://schemas.microsoft.com/office/drawing/2014/main" val="20003"/>
                    </a:ext>
                  </a:extLst>
                </a:gridCol>
                <a:gridCol w="170688">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853184">
                  <a:extLst>
                    <a:ext uri="{9D8B030D-6E8A-4147-A177-3AD203B41FA5}">
                      <a16:colId xmlns:a16="http://schemas.microsoft.com/office/drawing/2014/main" val="20006"/>
                    </a:ext>
                  </a:extLst>
                </a:gridCol>
                <a:gridCol w="463296">
                  <a:extLst>
                    <a:ext uri="{9D8B030D-6E8A-4147-A177-3AD203B41FA5}">
                      <a16:colId xmlns:a16="http://schemas.microsoft.com/office/drawing/2014/main" val="20007"/>
                    </a:ext>
                  </a:extLst>
                </a:gridCol>
                <a:gridCol w="975360">
                  <a:extLst>
                    <a:ext uri="{9D8B030D-6E8A-4147-A177-3AD203B41FA5}">
                      <a16:colId xmlns:a16="http://schemas.microsoft.com/office/drawing/2014/main" val="20008"/>
                    </a:ext>
                  </a:extLst>
                </a:gridCol>
              </a:tblGrid>
              <a:tr h="334522">
                <a:tc gridSpan="9">
                  <a:txBody>
                    <a:bodyPr/>
                    <a:lstStyle/>
                    <a:p>
                      <a:pPr algn="ctr">
                        <a:lnSpc>
                          <a:spcPct val="115000"/>
                        </a:lnSpc>
                        <a:spcAft>
                          <a:spcPts val="0"/>
                        </a:spcAft>
                      </a:pPr>
                      <a:r>
                        <a:rPr lang="tr-TR" sz="1300" dirty="0">
                          <a:effectLst/>
                        </a:rPr>
                        <a:t>IV. SINIF</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57861">
                <a:tc gridSpan="4">
                  <a:txBody>
                    <a:bodyPr/>
                    <a:lstStyle/>
                    <a:p>
                      <a:pPr algn="ctr">
                        <a:lnSpc>
                          <a:spcPct val="115000"/>
                        </a:lnSpc>
                        <a:spcAft>
                          <a:spcPts val="0"/>
                        </a:spcAft>
                      </a:pPr>
                      <a:r>
                        <a:rPr lang="tr-TR" sz="1300" dirty="0">
                          <a:effectLst/>
                        </a:rPr>
                        <a:t>VII.YARIYIL</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rowSpan="18">
                  <a:txBody>
                    <a:bodyPr/>
                    <a:lstStyle/>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tr-TR" sz="1300" b="1" kern="1200" dirty="0">
                          <a:solidFill>
                            <a:schemeClr val="lt1"/>
                          </a:solidFill>
                          <a:effectLst/>
                          <a:latin typeface="+mn-lt"/>
                          <a:ea typeface="+mn-ea"/>
                          <a:cs typeface="+mn-cs"/>
                        </a:rPr>
                        <a:t> </a:t>
                      </a:r>
                    </a:p>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100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100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100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100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100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100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100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tr-TR" sz="1300" b="1" kern="1200" dirty="0">
                          <a:solidFill>
                            <a:schemeClr val="lt1"/>
                          </a:solidFill>
                          <a:effectLst/>
                          <a:latin typeface="+mn-lt"/>
                          <a:ea typeface="+mn-ea"/>
                          <a:cs typeface="+mn-cs"/>
                        </a:rPr>
                        <a:t> </a:t>
                      </a:r>
                    </a:p>
                  </a:txBody>
                  <a:tcPr marL="44450" marR="44450" marT="0" marB="0" anchor="ctr">
                    <a:noFill/>
                  </a:tcPr>
                </a:tc>
                <a:tc gridSpan="4">
                  <a:txBody>
                    <a:bodyPr/>
                    <a:lstStyle/>
                    <a:p>
                      <a:pPr algn="ctr">
                        <a:lnSpc>
                          <a:spcPct val="115000"/>
                        </a:lnSpc>
                        <a:spcAft>
                          <a:spcPts val="0"/>
                        </a:spcAft>
                      </a:pPr>
                      <a:r>
                        <a:rPr lang="tr-TR" sz="1300" b="1" kern="1200" dirty="0">
                          <a:solidFill>
                            <a:schemeClr val="lt1"/>
                          </a:solidFill>
                          <a:effectLst/>
                          <a:latin typeface="+mn-lt"/>
                          <a:ea typeface="+mn-ea"/>
                          <a:cs typeface="+mn-cs"/>
                        </a:rPr>
                        <a:t>VIII.YARIYIL</a:t>
                      </a:r>
                    </a:p>
                  </a:txBody>
                  <a:tcPr marL="44450" marR="44450"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257861">
                <a:tc>
                  <a:txBody>
                    <a:bodyPr/>
                    <a:lstStyle/>
                    <a:p>
                      <a:pPr algn="ctr">
                        <a:lnSpc>
                          <a:spcPct val="115000"/>
                        </a:lnSpc>
                        <a:spcAft>
                          <a:spcPts val="0"/>
                        </a:spcAft>
                      </a:pPr>
                      <a:r>
                        <a:rPr lang="tr-TR" sz="1300" dirty="0">
                          <a:effectLst/>
                        </a:rPr>
                        <a:t>KODU</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b="1" kern="1200" dirty="0">
                          <a:solidFill>
                            <a:schemeClr val="lt1"/>
                          </a:solidFill>
                          <a:effectLst/>
                          <a:latin typeface="+mn-lt"/>
                          <a:ea typeface="+mn-ea"/>
                          <a:cs typeface="+mn-cs"/>
                        </a:rPr>
                        <a:t>DERSİN ADI</a:t>
                      </a:r>
                    </a:p>
                  </a:txBody>
                  <a:tcPr marL="44450" marR="44450"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K</a:t>
                      </a:r>
                    </a:p>
                  </a:txBody>
                  <a:tcPr marL="44450" marR="44450"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AKTS</a:t>
                      </a:r>
                    </a:p>
                  </a:txBody>
                  <a:tcPr marL="44450" marR="44450" marT="0" marB="0" anchor="ctr">
                    <a:solidFill>
                      <a:schemeClr val="tx2"/>
                    </a:solidFill>
                  </a:tcPr>
                </a:tc>
                <a:tc vMerge="1">
                  <a:txBody>
                    <a:bodyPr/>
                    <a:lstStyle/>
                    <a:p>
                      <a:pPr algn="ctr">
                        <a:lnSpc>
                          <a:spcPct val="115000"/>
                        </a:lnSpc>
                        <a:spcAft>
                          <a:spcPts val="0"/>
                        </a:spcAft>
                      </a:pPr>
                      <a:endParaRPr lang="tr-TR" sz="1200" b="1" kern="1200" dirty="0">
                        <a:solidFill>
                          <a:schemeClr val="lt1"/>
                        </a:solidFill>
                        <a:effectLst/>
                        <a:latin typeface="+mn-lt"/>
                        <a:ea typeface="+mn-ea"/>
                        <a:cs typeface="+mn-cs"/>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KODU</a:t>
                      </a:r>
                    </a:p>
                  </a:txBody>
                  <a:tcPr marL="44450" marR="44450" marT="0" marB="0" anchor="ctr">
                    <a:solidFill>
                      <a:schemeClr val="tx2"/>
                    </a:solidFill>
                  </a:tcPr>
                </a:tc>
                <a:tc>
                  <a:txBody>
                    <a:bodyPr/>
                    <a:lstStyle/>
                    <a:p>
                      <a:pPr algn="l">
                        <a:lnSpc>
                          <a:spcPct val="115000"/>
                        </a:lnSpc>
                        <a:spcAft>
                          <a:spcPts val="0"/>
                        </a:spcAft>
                      </a:pPr>
                      <a:r>
                        <a:rPr lang="tr-TR" sz="1300" b="1" kern="1200" dirty="0">
                          <a:solidFill>
                            <a:schemeClr val="lt1"/>
                          </a:solidFill>
                          <a:effectLst/>
                          <a:latin typeface="+mn-lt"/>
                          <a:ea typeface="+mn-ea"/>
                          <a:cs typeface="+mn-cs"/>
                        </a:rPr>
                        <a:t>DERSİN ADI</a:t>
                      </a:r>
                    </a:p>
                  </a:txBody>
                  <a:tcPr marL="44450" marR="44450"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K</a:t>
                      </a:r>
                    </a:p>
                  </a:txBody>
                  <a:tcPr marL="44450" marR="44450"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AKTS</a:t>
                      </a:r>
                    </a:p>
                  </a:txBody>
                  <a:tcPr marL="44450" marR="44450" marT="0" marB="0" anchor="ctr">
                    <a:solidFill>
                      <a:schemeClr val="tx2"/>
                    </a:solidFill>
                  </a:tcPr>
                </a:tc>
                <a:extLst>
                  <a:ext uri="{0D108BD9-81ED-4DB2-BD59-A6C34878D82A}">
                    <a16:rowId xmlns:a16="http://schemas.microsoft.com/office/drawing/2014/main" val="10002"/>
                  </a:ext>
                </a:extLst>
              </a:tr>
              <a:tr h="257861">
                <a:tc>
                  <a:txBody>
                    <a:bodyPr/>
                    <a:lstStyle/>
                    <a:p>
                      <a:pPr algn="ctr">
                        <a:lnSpc>
                          <a:spcPct val="115000"/>
                        </a:lnSpc>
                        <a:spcAft>
                          <a:spcPts val="0"/>
                        </a:spcAft>
                      </a:pPr>
                      <a:r>
                        <a:rPr lang="tr-TR" sz="1300" dirty="0">
                          <a:effectLst/>
                        </a:rPr>
                        <a:t>131117105</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Dünya Ekonomisi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5</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131118449</a:t>
                      </a:r>
                    </a:p>
                  </a:txBody>
                  <a:tcPr marL="44450" marR="44450" marT="0" marB="0" anchor="ctr">
                    <a:solidFill>
                      <a:schemeClr val="tx2"/>
                    </a:solidFill>
                  </a:tcPr>
                </a:tc>
                <a:tc>
                  <a:txBody>
                    <a:bodyPr/>
                    <a:lstStyle/>
                    <a:p>
                      <a:pPr algn="l">
                        <a:lnSpc>
                          <a:spcPct val="115000"/>
                        </a:lnSpc>
                        <a:spcAft>
                          <a:spcPts val="0"/>
                        </a:spcAft>
                      </a:pPr>
                      <a:r>
                        <a:rPr lang="tr-TR" sz="1300">
                          <a:effectLst/>
                        </a:rPr>
                        <a:t>Türkiye Ekonomisi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6</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3"/>
                  </a:ext>
                </a:extLst>
              </a:tr>
              <a:tr h="257861">
                <a:tc>
                  <a:txBody>
                    <a:bodyPr/>
                    <a:lstStyle/>
                    <a:p>
                      <a:pPr algn="ctr">
                        <a:lnSpc>
                          <a:spcPct val="115000"/>
                        </a:lnSpc>
                        <a:spcAft>
                          <a:spcPts val="0"/>
                        </a:spcAft>
                      </a:pPr>
                      <a:r>
                        <a:rPr lang="tr-TR" sz="1300" dirty="0">
                          <a:effectLst/>
                        </a:rPr>
                        <a:t>131117114</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İktisadi Dokt. Tarihi 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5</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131118434</a:t>
                      </a:r>
                    </a:p>
                  </a:txBody>
                  <a:tcPr marL="44450" marR="44450" marT="0" marB="0" anchor="ctr">
                    <a:solidFill>
                      <a:schemeClr val="tx2"/>
                    </a:solidFill>
                  </a:tcPr>
                </a:tc>
                <a:tc>
                  <a:txBody>
                    <a:bodyPr/>
                    <a:lstStyle/>
                    <a:p>
                      <a:pPr algn="l">
                        <a:lnSpc>
                          <a:spcPct val="115000"/>
                        </a:lnSpc>
                        <a:spcAft>
                          <a:spcPts val="0"/>
                        </a:spcAft>
                      </a:pPr>
                      <a:r>
                        <a:rPr lang="tr-TR" sz="1300">
                          <a:effectLst/>
                        </a:rPr>
                        <a:t>İktisadi Dokt. Tarihi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6</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4"/>
                  </a:ext>
                </a:extLst>
              </a:tr>
              <a:tr h="257861">
                <a:tc>
                  <a:txBody>
                    <a:bodyPr/>
                    <a:lstStyle/>
                    <a:p>
                      <a:pPr algn="ctr">
                        <a:lnSpc>
                          <a:spcPct val="115000"/>
                        </a:lnSpc>
                        <a:spcAft>
                          <a:spcPts val="0"/>
                        </a:spcAft>
                      </a:pPr>
                      <a:r>
                        <a:rPr lang="tr-TR" sz="1300" dirty="0">
                          <a:effectLst/>
                        </a:rPr>
                        <a:t>131117115</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Türkiye Ekonomisi 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5</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131118424</a:t>
                      </a:r>
                    </a:p>
                  </a:txBody>
                  <a:tcPr marL="44450" marR="44450" marT="0" marB="0" anchor="ctr">
                    <a:solidFill>
                      <a:schemeClr val="tx2"/>
                    </a:solidFill>
                  </a:tcPr>
                </a:tc>
                <a:tc>
                  <a:txBody>
                    <a:bodyPr/>
                    <a:lstStyle/>
                    <a:p>
                      <a:pPr algn="l">
                        <a:lnSpc>
                          <a:spcPct val="115000"/>
                        </a:lnSpc>
                        <a:spcAft>
                          <a:spcPts val="0"/>
                        </a:spcAft>
                      </a:pPr>
                      <a:r>
                        <a:rPr lang="tr-TR" sz="1300">
                          <a:effectLst/>
                        </a:rPr>
                        <a:t>AB Ekonomisi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6</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5"/>
                  </a:ext>
                </a:extLst>
              </a:tr>
              <a:tr h="344976">
                <a:tc>
                  <a:txBody>
                    <a:bodyPr/>
                    <a:lstStyle/>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solidFill>
                      <a:schemeClr val="tx2"/>
                    </a:solidFill>
                  </a:tcPr>
                </a:tc>
                <a:tc>
                  <a:txBody>
                    <a:bodyPr/>
                    <a:lstStyle/>
                    <a:p>
                      <a:pPr algn="l">
                        <a:lnSpc>
                          <a:spcPct val="115000"/>
                        </a:lnSpc>
                        <a:spcAft>
                          <a:spcPts val="0"/>
                        </a:spcAft>
                      </a:pPr>
                      <a:r>
                        <a:rPr lang="tr-TR" sz="1300">
                          <a:effectLst/>
                        </a:rPr>
                        <a:t>Tez Dersi 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6</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 </a:t>
                      </a:r>
                    </a:p>
                  </a:txBody>
                  <a:tcPr marL="44450" marR="44450" marT="0" marB="0">
                    <a:solidFill>
                      <a:schemeClr val="tx2"/>
                    </a:solidFill>
                  </a:tcPr>
                </a:tc>
                <a:tc>
                  <a:txBody>
                    <a:bodyPr/>
                    <a:lstStyle/>
                    <a:p>
                      <a:pPr algn="l">
                        <a:lnSpc>
                          <a:spcPct val="115000"/>
                        </a:lnSpc>
                        <a:spcAft>
                          <a:spcPts val="0"/>
                        </a:spcAft>
                      </a:pPr>
                      <a:r>
                        <a:rPr lang="tr-TR" sz="1300">
                          <a:effectLst/>
                        </a:rPr>
                        <a:t>Tez Dersi II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6</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6"/>
                  </a:ext>
                </a:extLst>
              </a:tr>
              <a:tr h="261346">
                <a:tc>
                  <a:txBody>
                    <a:bodyPr/>
                    <a:lstStyle/>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solidFill>
                      <a:schemeClr val="tx2"/>
                    </a:solidFill>
                  </a:tcPr>
                </a:tc>
                <a:tc>
                  <a:txBody>
                    <a:bodyPr/>
                    <a:lstStyle/>
                    <a:p>
                      <a:pPr algn="l">
                        <a:lnSpc>
                          <a:spcPct val="115000"/>
                        </a:lnSpc>
                        <a:spcAft>
                          <a:spcPts val="0"/>
                        </a:spcAft>
                      </a:pPr>
                      <a:r>
                        <a:rPr lang="tr-TR" sz="1300">
                          <a:effectLst/>
                        </a:rPr>
                        <a:t>Seçmeli V</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 </a:t>
                      </a:r>
                    </a:p>
                  </a:txBody>
                  <a:tcPr marL="44450" marR="44450" marT="0" marB="0">
                    <a:solidFill>
                      <a:schemeClr val="tx2"/>
                    </a:solidFill>
                  </a:tcPr>
                </a:tc>
                <a:tc>
                  <a:txBody>
                    <a:bodyPr/>
                    <a:lstStyle/>
                    <a:p>
                      <a:pPr algn="l">
                        <a:lnSpc>
                          <a:spcPct val="115000"/>
                        </a:lnSpc>
                        <a:spcAft>
                          <a:spcPts val="0"/>
                        </a:spcAft>
                      </a:pPr>
                      <a:r>
                        <a:rPr lang="tr-TR" sz="1300">
                          <a:effectLst/>
                        </a:rPr>
                        <a:t>Seçmeli VI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7"/>
                  </a:ext>
                </a:extLst>
              </a:tr>
              <a:tr h="348461">
                <a:tc>
                  <a:txBody>
                    <a:bodyPr/>
                    <a:lstStyle/>
                    <a:p>
                      <a:pPr algn="ctr">
                        <a:lnSpc>
                          <a:spcPct val="115000"/>
                        </a:lnSpc>
                        <a:spcAft>
                          <a:spcPts val="0"/>
                        </a:spcAft>
                      </a:pPr>
                      <a:r>
                        <a:rPr lang="tr-TR" sz="1300" dirty="0">
                          <a:effectLst/>
                        </a:rPr>
                        <a:t> </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solidFill>
                      <a:schemeClr val="tx2"/>
                    </a:solidFill>
                  </a:tcPr>
                </a:tc>
                <a:tc>
                  <a:txBody>
                    <a:bodyPr/>
                    <a:lstStyle/>
                    <a:p>
                      <a:pPr algn="l">
                        <a:lnSpc>
                          <a:spcPct val="115000"/>
                        </a:lnSpc>
                        <a:spcAft>
                          <a:spcPts val="0"/>
                        </a:spcAft>
                      </a:pPr>
                      <a:r>
                        <a:rPr lang="tr-TR" sz="1300">
                          <a:effectLst/>
                        </a:rPr>
                        <a:t>Seçmeli V</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 </a:t>
                      </a:r>
                    </a:p>
                  </a:txBody>
                  <a:tcPr marL="44450" marR="44450" marT="0" marB="0">
                    <a:solidFill>
                      <a:schemeClr val="tx2"/>
                    </a:solidFill>
                  </a:tcPr>
                </a:tc>
                <a:tc>
                  <a:txBody>
                    <a:bodyPr/>
                    <a:lstStyle/>
                    <a:p>
                      <a:pPr algn="l">
                        <a:lnSpc>
                          <a:spcPct val="115000"/>
                        </a:lnSpc>
                        <a:spcAft>
                          <a:spcPts val="0"/>
                        </a:spcAft>
                      </a:pPr>
                      <a:r>
                        <a:rPr lang="tr-TR" sz="1300" dirty="0">
                          <a:effectLst/>
                        </a:rPr>
                        <a:t>Seçmeli VI</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8"/>
                  </a:ext>
                </a:extLst>
              </a:tr>
              <a:tr h="257861">
                <a:tc>
                  <a:txBody>
                    <a:bodyPr/>
                    <a:lstStyle/>
                    <a:p>
                      <a:pPr algn="ctr">
                        <a:lnSpc>
                          <a:spcPct val="115000"/>
                        </a:lnSpc>
                        <a:spcAft>
                          <a:spcPts val="1000"/>
                        </a:spcAft>
                      </a:pPr>
                      <a:r>
                        <a:rPr lang="tr-TR" sz="1300">
                          <a:effectLst/>
                        </a:rPr>
                        <a:t> </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solidFill>
                      <a:schemeClr val="tx2"/>
                    </a:solidFill>
                  </a:tcPr>
                </a:tc>
                <a:tc>
                  <a:txBody>
                    <a:bodyPr/>
                    <a:lstStyle/>
                    <a:p>
                      <a:pPr algn="l">
                        <a:lnSpc>
                          <a:spcPct val="115000"/>
                        </a:lnSpc>
                        <a:spcAft>
                          <a:spcPts val="0"/>
                        </a:spcAft>
                      </a:pPr>
                      <a:r>
                        <a:rPr lang="tr-TR" sz="1300">
                          <a:effectLst/>
                        </a:rPr>
                        <a:t>Seçmeli V</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100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1000"/>
                        </a:spcAft>
                      </a:pPr>
                      <a:r>
                        <a:rPr lang="tr-TR" sz="1300" b="1" kern="1200" dirty="0">
                          <a:solidFill>
                            <a:schemeClr val="lt1"/>
                          </a:solidFill>
                          <a:effectLst/>
                          <a:latin typeface="+mn-lt"/>
                          <a:ea typeface="+mn-ea"/>
                          <a:cs typeface="+mn-cs"/>
                        </a:rPr>
                        <a:t> </a:t>
                      </a:r>
                    </a:p>
                  </a:txBody>
                  <a:tcPr marL="44450" marR="44450" marT="0" marB="0">
                    <a:solidFill>
                      <a:schemeClr val="tx2"/>
                    </a:solidFill>
                  </a:tcPr>
                </a:tc>
                <a:tc>
                  <a:txBody>
                    <a:bodyPr/>
                    <a:lstStyle/>
                    <a:p>
                      <a:pPr algn="l">
                        <a:lnSpc>
                          <a:spcPct val="115000"/>
                        </a:lnSpc>
                        <a:spcAft>
                          <a:spcPts val="0"/>
                        </a:spcAft>
                      </a:pPr>
                      <a:r>
                        <a:rPr lang="tr-TR" sz="1300">
                          <a:effectLst/>
                        </a:rPr>
                        <a:t>Seçmeli VI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09"/>
                  </a:ext>
                </a:extLst>
              </a:tr>
              <a:tr h="257861">
                <a:tc gridSpan="4">
                  <a:txBody>
                    <a:bodyPr/>
                    <a:lstStyle/>
                    <a:p>
                      <a:pPr algn="ctr">
                        <a:lnSpc>
                          <a:spcPct val="115000"/>
                        </a:lnSpc>
                        <a:spcAft>
                          <a:spcPts val="0"/>
                        </a:spcAft>
                      </a:pPr>
                      <a:r>
                        <a:rPr lang="tr-TR" sz="1300" dirty="0">
                          <a:effectLst/>
                        </a:rPr>
                        <a:t>Seçmeli V</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tc vMerge="1">
                  <a:txBody>
                    <a:bodyPr/>
                    <a:lstStyle/>
                    <a:p>
                      <a:pPr algn="ctr">
                        <a:lnSpc>
                          <a:spcPct val="115000"/>
                        </a:lnSpc>
                        <a:spcAft>
                          <a:spcPts val="100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gridSpan="4">
                  <a:txBody>
                    <a:bodyPr/>
                    <a:lstStyle/>
                    <a:p>
                      <a:pPr algn="ctr">
                        <a:lnSpc>
                          <a:spcPct val="115000"/>
                        </a:lnSpc>
                        <a:spcAft>
                          <a:spcPts val="0"/>
                        </a:spcAft>
                      </a:pPr>
                      <a:r>
                        <a:rPr lang="tr-TR" sz="1300" b="1" kern="1200" dirty="0">
                          <a:solidFill>
                            <a:schemeClr val="lt1"/>
                          </a:solidFill>
                          <a:effectLst/>
                          <a:latin typeface="+mn-lt"/>
                          <a:ea typeface="+mn-ea"/>
                          <a:cs typeface="+mn-cs"/>
                        </a:rPr>
                        <a:t>Seçmeli VI</a:t>
                      </a:r>
                    </a:p>
                  </a:txBody>
                  <a:tcPr marL="44450" marR="44450" marT="0" marB="0" anchor="ctr">
                    <a:solidFill>
                      <a:schemeClr val="tx2"/>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0"/>
                  </a:ext>
                </a:extLst>
              </a:tr>
              <a:tr h="257861">
                <a:tc>
                  <a:txBody>
                    <a:bodyPr/>
                    <a:lstStyle/>
                    <a:p>
                      <a:pPr algn="ctr">
                        <a:lnSpc>
                          <a:spcPct val="115000"/>
                        </a:lnSpc>
                        <a:spcAft>
                          <a:spcPts val="0"/>
                        </a:spcAft>
                      </a:pPr>
                      <a:r>
                        <a:rPr lang="tr-TR" sz="1300" dirty="0">
                          <a:effectLst/>
                        </a:rPr>
                        <a:t>131117129</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Gelir Dağılımı Politikası</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dirty="0">
                          <a:effectLst/>
                        </a:rPr>
                        <a:t>2</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100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131118450</a:t>
                      </a:r>
                    </a:p>
                  </a:txBody>
                  <a:tcPr marL="44450" marR="44450" marT="0" marB="0" anchor="ctr">
                    <a:solidFill>
                      <a:schemeClr val="tx2"/>
                    </a:solidFill>
                  </a:tcPr>
                </a:tc>
                <a:tc>
                  <a:txBody>
                    <a:bodyPr/>
                    <a:lstStyle/>
                    <a:p>
                      <a:pPr algn="l">
                        <a:lnSpc>
                          <a:spcPct val="115000"/>
                        </a:lnSpc>
                        <a:spcAft>
                          <a:spcPts val="0"/>
                        </a:spcAft>
                      </a:pPr>
                      <a:r>
                        <a:rPr lang="tr-TR" sz="1300">
                          <a:effectLst/>
                        </a:rPr>
                        <a:t>Ekonomik Göstergeler</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1"/>
                  </a:ext>
                </a:extLst>
              </a:tr>
              <a:tr h="257861">
                <a:tc>
                  <a:txBody>
                    <a:bodyPr/>
                    <a:lstStyle/>
                    <a:p>
                      <a:pPr algn="ctr">
                        <a:lnSpc>
                          <a:spcPct val="115000"/>
                        </a:lnSpc>
                        <a:spcAft>
                          <a:spcPts val="0"/>
                        </a:spcAft>
                      </a:pPr>
                      <a:r>
                        <a:rPr lang="tr-TR" sz="1300" dirty="0">
                          <a:effectLst/>
                        </a:rPr>
                        <a:t>131117130</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Uluslararası Hukuk</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100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131118451</a:t>
                      </a:r>
                    </a:p>
                  </a:txBody>
                  <a:tcPr marL="44450" marR="44450" marT="0" marB="0" anchor="ctr">
                    <a:solidFill>
                      <a:schemeClr val="tx2"/>
                    </a:solidFill>
                  </a:tcPr>
                </a:tc>
                <a:tc>
                  <a:txBody>
                    <a:bodyPr/>
                    <a:lstStyle/>
                    <a:p>
                      <a:pPr algn="l">
                        <a:lnSpc>
                          <a:spcPct val="115000"/>
                        </a:lnSpc>
                        <a:spcAft>
                          <a:spcPts val="0"/>
                        </a:spcAft>
                      </a:pPr>
                      <a:r>
                        <a:rPr lang="tr-TR" sz="1300">
                          <a:effectLst/>
                        </a:rPr>
                        <a:t>Borsa ve Analiz</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2"/>
                  </a:ext>
                </a:extLst>
              </a:tr>
              <a:tr h="257861">
                <a:tc>
                  <a:txBody>
                    <a:bodyPr/>
                    <a:lstStyle/>
                    <a:p>
                      <a:pPr algn="ctr">
                        <a:lnSpc>
                          <a:spcPct val="115000"/>
                        </a:lnSpc>
                        <a:spcAft>
                          <a:spcPts val="0"/>
                        </a:spcAft>
                      </a:pPr>
                      <a:r>
                        <a:rPr lang="tr-TR" sz="1300" dirty="0">
                          <a:effectLst/>
                        </a:rPr>
                        <a:t>131117131</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Türk Vergi Yönetimi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100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131118452</a:t>
                      </a:r>
                    </a:p>
                  </a:txBody>
                  <a:tcPr marL="44450" marR="44450" marT="0" marB="0" anchor="ctr">
                    <a:solidFill>
                      <a:schemeClr val="tx2"/>
                    </a:solidFill>
                  </a:tcPr>
                </a:tc>
                <a:tc>
                  <a:txBody>
                    <a:bodyPr/>
                    <a:lstStyle/>
                    <a:p>
                      <a:pPr algn="l">
                        <a:lnSpc>
                          <a:spcPct val="115000"/>
                        </a:lnSpc>
                        <a:spcAft>
                          <a:spcPts val="0"/>
                        </a:spcAft>
                      </a:pPr>
                      <a:r>
                        <a:rPr lang="tr-TR" sz="1300">
                          <a:effectLst/>
                        </a:rPr>
                        <a:t>Enerji Ekonomisi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3"/>
                  </a:ext>
                </a:extLst>
              </a:tr>
              <a:tr h="257861">
                <a:tc>
                  <a:txBody>
                    <a:bodyPr/>
                    <a:lstStyle/>
                    <a:p>
                      <a:pPr algn="ctr">
                        <a:lnSpc>
                          <a:spcPct val="115000"/>
                        </a:lnSpc>
                        <a:spcAft>
                          <a:spcPts val="0"/>
                        </a:spcAft>
                      </a:pPr>
                      <a:r>
                        <a:rPr lang="tr-TR" sz="1300" dirty="0">
                          <a:effectLst/>
                        </a:rPr>
                        <a:t>131117116</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Toplam Kalite Yönetimi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100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131118453</a:t>
                      </a:r>
                    </a:p>
                  </a:txBody>
                  <a:tcPr marL="44450" marR="44450" marT="0" marB="0" anchor="ctr">
                    <a:solidFill>
                      <a:schemeClr val="tx2"/>
                    </a:solidFill>
                  </a:tcPr>
                </a:tc>
                <a:tc>
                  <a:txBody>
                    <a:bodyPr/>
                    <a:lstStyle/>
                    <a:p>
                      <a:pPr algn="l">
                        <a:lnSpc>
                          <a:spcPct val="115000"/>
                        </a:lnSpc>
                        <a:spcAft>
                          <a:spcPts val="0"/>
                        </a:spcAft>
                      </a:pPr>
                      <a:r>
                        <a:rPr lang="tr-TR" sz="1300">
                          <a:effectLst/>
                        </a:rPr>
                        <a:t>Uluslararası İlişkiler</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4"/>
                  </a:ext>
                </a:extLst>
              </a:tr>
              <a:tr h="257861">
                <a:tc>
                  <a:txBody>
                    <a:bodyPr/>
                    <a:lstStyle/>
                    <a:p>
                      <a:pPr algn="ctr">
                        <a:lnSpc>
                          <a:spcPct val="115000"/>
                        </a:lnSpc>
                        <a:spcAft>
                          <a:spcPts val="0"/>
                        </a:spcAft>
                      </a:pPr>
                      <a:r>
                        <a:rPr lang="tr-TR" sz="1300" dirty="0">
                          <a:effectLst/>
                        </a:rPr>
                        <a:t>131117133</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İktisadi Sistemler</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1000"/>
                        </a:spcAft>
                      </a:pPr>
                      <a:endParaRPr lang="tr-TR" sz="20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131118454</a:t>
                      </a:r>
                    </a:p>
                  </a:txBody>
                  <a:tcPr marL="44450" marR="44450" marT="0" marB="0" anchor="ctr">
                    <a:solidFill>
                      <a:schemeClr val="tx2"/>
                    </a:solidFill>
                  </a:tcPr>
                </a:tc>
                <a:tc>
                  <a:txBody>
                    <a:bodyPr/>
                    <a:lstStyle/>
                    <a:p>
                      <a:pPr algn="l">
                        <a:lnSpc>
                          <a:spcPct val="115000"/>
                        </a:lnSpc>
                        <a:spcAft>
                          <a:spcPts val="0"/>
                        </a:spcAft>
                      </a:pPr>
                      <a:r>
                        <a:rPr lang="tr-TR" sz="1300">
                          <a:effectLst/>
                        </a:rPr>
                        <a:t>İktisadi Planlama</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5"/>
                  </a:ext>
                </a:extLst>
              </a:tr>
              <a:tr h="257861">
                <a:tc>
                  <a:txBody>
                    <a:bodyPr/>
                    <a:lstStyle/>
                    <a:p>
                      <a:pPr algn="ctr">
                        <a:lnSpc>
                          <a:spcPct val="115000"/>
                        </a:lnSpc>
                        <a:spcAft>
                          <a:spcPts val="0"/>
                        </a:spcAft>
                      </a:pPr>
                      <a:r>
                        <a:rPr lang="tr-TR" sz="1300" dirty="0">
                          <a:effectLst/>
                        </a:rPr>
                        <a:t>131117134</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İş Hukuku</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0"/>
                        </a:spcAft>
                      </a:pPr>
                      <a:endParaRPr lang="tr-TR" sz="20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131118455</a:t>
                      </a:r>
                    </a:p>
                  </a:txBody>
                  <a:tcPr marL="44450" marR="44450" marT="0" marB="0" anchor="ctr">
                    <a:solidFill>
                      <a:schemeClr val="tx2"/>
                    </a:solidFill>
                  </a:tcPr>
                </a:tc>
                <a:tc>
                  <a:txBody>
                    <a:bodyPr/>
                    <a:lstStyle/>
                    <a:p>
                      <a:pPr algn="l">
                        <a:lnSpc>
                          <a:spcPct val="115000"/>
                        </a:lnSpc>
                        <a:spcAft>
                          <a:spcPts val="0"/>
                        </a:spcAft>
                      </a:pPr>
                      <a:r>
                        <a:rPr lang="tr-TR" sz="1300">
                          <a:effectLst/>
                        </a:rPr>
                        <a:t>Bilgisayarlı Muhasebe</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6"/>
                  </a:ext>
                </a:extLst>
              </a:tr>
              <a:tr h="257861">
                <a:tc>
                  <a:txBody>
                    <a:bodyPr/>
                    <a:lstStyle/>
                    <a:p>
                      <a:pPr algn="ctr">
                        <a:lnSpc>
                          <a:spcPct val="115000"/>
                        </a:lnSpc>
                        <a:spcAft>
                          <a:spcPts val="0"/>
                        </a:spcAft>
                      </a:pPr>
                      <a:r>
                        <a:rPr lang="tr-TR" sz="1300" dirty="0">
                          <a:effectLst/>
                        </a:rPr>
                        <a:t>131117136</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a:txBody>
                    <a:bodyPr/>
                    <a:lstStyle/>
                    <a:p>
                      <a:pPr algn="l">
                        <a:lnSpc>
                          <a:spcPct val="115000"/>
                        </a:lnSpc>
                        <a:spcAft>
                          <a:spcPts val="0"/>
                        </a:spcAft>
                      </a:pPr>
                      <a:r>
                        <a:rPr lang="tr-TR" sz="1300">
                          <a:effectLst/>
                        </a:rPr>
                        <a:t>Dış Ticaret ve Kambiyo</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vMerge="1">
                  <a:txBody>
                    <a:bodyPr/>
                    <a:lstStyle/>
                    <a:p>
                      <a:pPr algn="ctr">
                        <a:lnSpc>
                          <a:spcPct val="115000"/>
                        </a:lnSpc>
                        <a:spcAft>
                          <a:spcPts val="0"/>
                        </a:spcAft>
                      </a:pPr>
                      <a:endParaRPr lang="tr-TR" sz="20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tr-TR" sz="1300" b="1" kern="1200" dirty="0">
                          <a:solidFill>
                            <a:schemeClr val="lt1"/>
                          </a:solidFill>
                          <a:effectLst/>
                          <a:latin typeface="+mn-lt"/>
                          <a:ea typeface="+mn-ea"/>
                          <a:cs typeface="+mn-cs"/>
                        </a:rPr>
                        <a:t>131118464</a:t>
                      </a:r>
                    </a:p>
                  </a:txBody>
                  <a:tcPr marL="44450" marR="44450" marT="0" marB="0" anchor="ctr">
                    <a:solidFill>
                      <a:schemeClr val="tx2"/>
                    </a:solidFill>
                  </a:tcPr>
                </a:tc>
                <a:tc>
                  <a:txBody>
                    <a:bodyPr/>
                    <a:lstStyle/>
                    <a:p>
                      <a:pPr algn="l">
                        <a:lnSpc>
                          <a:spcPct val="115000"/>
                        </a:lnSpc>
                        <a:spcAft>
                          <a:spcPts val="0"/>
                        </a:spcAft>
                      </a:pPr>
                      <a:r>
                        <a:rPr lang="tr-TR" sz="1300">
                          <a:effectLst/>
                        </a:rPr>
                        <a:t>Zaman Serileri Analizi</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2</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spcAft>
                          <a:spcPts val="0"/>
                        </a:spcAft>
                      </a:pPr>
                      <a:r>
                        <a:rPr lang="tr-TR" sz="1300">
                          <a:effectLst/>
                        </a:rPr>
                        <a:t>3</a:t>
                      </a:r>
                      <a:endParaRPr lang="tr-TR" sz="130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017"/>
                  </a:ext>
                </a:extLst>
              </a:tr>
              <a:tr h="274740">
                <a:tc gridSpan="2">
                  <a:txBody>
                    <a:bodyPr/>
                    <a:lstStyle/>
                    <a:p>
                      <a:pPr algn="l">
                        <a:lnSpc>
                          <a:spcPct val="115000"/>
                        </a:lnSpc>
                        <a:spcAft>
                          <a:spcPts val="0"/>
                        </a:spcAft>
                      </a:pPr>
                      <a:r>
                        <a:rPr lang="tr-TR" sz="1300" dirty="0">
                          <a:effectLst/>
                        </a:rPr>
                        <a:t>Güz Dönemi Toplamı</a:t>
                      </a:r>
                      <a:endParaRPr lang="tr-TR" sz="1300" dirty="0">
                        <a:effectLst/>
                        <a:latin typeface="Calibri" panose="020F0502020204030204" pitchFamily="34" charset="0"/>
                        <a:ea typeface="Times New Roman" panose="02020603050405020304" pitchFamily="18" charset="0"/>
                        <a:cs typeface="Arial" panose="020B0604020202020204" pitchFamily="34" charset="0"/>
                      </a:endParaRPr>
                    </a:p>
                  </a:txBody>
                  <a:tcPr marL="44450" marR="44450" marT="0" marB="0" anchor="ctr">
                    <a:solidFill>
                      <a:schemeClr val="tx2"/>
                    </a:solidFill>
                  </a:tcPr>
                </a:tc>
                <a:tc hMerge="1">
                  <a:txBody>
                    <a:bodyPr/>
                    <a:lstStyle/>
                    <a:p>
                      <a:endParaRPr lang="tr-TR"/>
                    </a:p>
                  </a:txBody>
                  <a:tcPr/>
                </a:tc>
                <a:tc>
                  <a:txBody>
                    <a:bodyPr/>
                    <a:lstStyle/>
                    <a:p>
                      <a:pPr algn="ctr">
                        <a:lnSpc>
                          <a:spcPct val="115000"/>
                        </a:lnSpc>
                        <a:spcAft>
                          <a:spcPts val="0"/>
                        </a:spcAft>
                      </a:pPr>
                      <a:r>
                        <a:rPr lang="tr-TR" sz="1300" b="1" kern="1200" dirty="0">
                          <a:solidFill>
                            <a:schemeClr val="lt1"/>
                          </a:solidFill>
                          <a:effectLst/>
                          <a:latin typeface="+mn-lt"/>
                          <a:ea typeface="+mn-ea"/>
                          <a:cs typeface="+mn-cs"/>
                        </a:rPr>
                        <a:t>18</a:t>
                      </a:r>
                    </a:p>
                  </a:txBody>
                  <a:tcPr marL="44450" marR="44450"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30</a:t>
                      </a:r>
                    </a:p>
                  </a:txBody>
                  <a:tcPr marL="44450" marR="44450" marT="0" marB="0" anchor="ctr">
                    <a:solidFill>
                      <a:schemeClr val="tx2"/>
                    </a:solidFill>
                  </a:tcPr>
                </a:tc>
                <a:tc vMerge="1">
                  <a:txBody>
                    <a:bodyPr/>
                    <a:lstStyle/>
                    <a:p>
                      <a:pPr algn="ctr">
                        <a:lnSpc>
                          <a:spcPct val="115000"/>
                        </a:lnSpc>
                        <a:spcAft>
                          <a:spcPts val="0"/>
                        </a:spcAft>
                      </a:pPr>
                      <a:endParaRPr lang="tr-TR" sz="1200" b="1" kern="1200" dirty="0">
                        <a:solidFill>
                          <a:schemeClr val="lt1"/>
                        </a:solidFill>
                        <a:effectLst/>
                        <a:latin typeface="+mn-lt"/>
                        <a:ea typeface="+mn-ea"/>
                        <a:cs typeface="+mn-cs"/>
                      </a:endParaRPr>
                    </a:p>
                  </a:txBody>
                  <a:tcPr marL="44450" marR="44450" marT="0" marB="0"/>
                </a:tc>
                <a:tc gridSpan="2">
                  <a:txBody>
                    <a:bodyPr/>
                    <a:lstStyle/>
                    <a:p>
                      <a:pPr algn="l">
                        <a:lnSpc>
                          <a:spcPct val="115000"/>
                        </a:lnSpc>
                        <a:spcAft>
                          <a:spcPts val="0"/>
                        </a:spcAft>
                      </a:pPr>
                      <a:r>
                        <a:rPr lang="tr-TR" sz="1300" b="1" kern="1200" dirty="0">
                          <a:solidFill>
                            <a:schemeClr val="lt1"/>
                          </a:solidFill>
                          <a:effectLst/>
                          <a:latin typeface="+mn-lt"/>
                          <a:ea typeface="+mn-ea"/>
                          <a:cs typeface="+mn-cs"/>
                        </a:rPr>
                        <a:t>Bahar Dönemi Toplamı</a:t>
                      </a:r>
                    </a:p>
                  </a:txBody>
                  <a:tcPr marL="44450" marR="44450" marT="0" marB="0" anchor="ctr">
                    <a:solidFill>
                      <a:schemeClr val="tx2"/>
                    </a:solidFill>
                  </a:tcPr>
                </a:tc>
                <a:tc hMerge="1">
                  <a:txBody>
                    <a:bodyPr/>
                    <a:lstStyle/>
                    <a:p>
                      <a:endParaRPr lang="tr-TR"/>
                    </a:p>
                  </a:txBody>
                  <a:tcPr/>
                </a:tc>
                <a:tc>
                  <a:txBody>
                    <a:bodyPr/>
                    <a:lstStyle/>
                    <a:p>
                      <a:pPr algn="ctr">
                        <a:lnSpc>
                          <a:spcPct val="115000"/>
                        </a:lnSpc>
                        <a:spcAft>
                          <a:spcPts val="0"/>
                        </a:spcAft>
                      </a:pPr>
                      <a:r>
                        <a:rPr lang="tr-TR" sz="1300" b="1" kern="1200" dirty="0">
                          <a:solidFill>
                            <a:schemeClr val="lt1"/>
                          </a:solidFill>
                          <a:effectLst/>
                          <a:latin typeface="+mn-lt"/>
                          <a:ea typeface="+mn-ea"/>
                          <a:cs typeface="+mn-cs"/>
                        </a:rPr>
                        <a:t>18</a:t>
                      </a:r>
                    </a:p>
                  </a:txBody>
                  <a:tcPr marL="44450" marR="44450" marT="0" marB="0" anchor="ctr">
                    <a:solidFill>
                      <a:schemeClr val="tx2"/>
                    </a:solidFill>
                  </a:tcPr>
                </a:tc>
                <a:tc>
                  <a:txBody>
                    <a:bodyPr/>
                    <a:lstStyle/>
                    <a:p>
                      <a:pPr algn="ctr">
                        <a:lnSpc>
                          <a:spcPct val="115000"/>
                        </a:lnSpc>
                        <a:spcAft>
                          <a:spcPts val="0"/>
                        </a:spcAft>
                      </a:pPr>
                      <a:r>
                        <a:rPr lang="tr-TR" sz="1300" b="1" kern="1200" dirty="0">
                          <a:solidFill>
                            <a:schemeClr val="lt1"/>
                          </a:solidFill>
                          <a:effectLst/>
                          <a:latin typeface="+mn-lt"/>
                          <a:ea typeface="+mn-ea"/>
                          <a:cs typeface="+mn-cs"/>
                        </a:rPr>
                        <a:t>33</a:t>
                      </a:r>
                    </a:p>
                  </a:txBody>
                  <a:tcPr marL="44450" marR="44450" marT="0" marB="0" anchor="ctr">
                    <a:solidFill>
                      <a:schemeClr val="tx2"/>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77271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Derslere Devam Zorunluluğu</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943838367"/>
              </p:ext>
            </p:extLst>
          </p:nvPr>
        </p:nvGraphicFramePr>
        <p:xfrm>
          <a:off x="1251678" y="2286001"/>
          <a:ext cx="6022579"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Resi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6968" y="2670177"/>
            <a:ext cx="4277607" cy="2840599"/>
          </a:xfrm>
          <a:prstGeom prst="rect">
            <a:avLst/>
          </a:prstGeom>
          <a:ln>
            <a:noFill/>
          </a:ln>
          <a:effectLst>
            <a:softEdge rad="112500"/>
          </a:effectLst>
        </p:spPr>
      </p:pic>
    </p:spTree>
    <p:extLst>
      <p:ext uri="{BB962C8B-B14F-4D97-AF65-F5344CB8AC3E}">
        <p14:creationId xmlns:p14="http://schemas.microsoft.com/office/powerpoint/2010/main" val="2474116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E6DDEF-38DC-BAA1-787E-18FF514B8840}"/>
              </a:ext>
            </a:extLst>
          </p:cNvPr>
          <p:cNvSpPr>
            <a:spLocks noGrp="1"/>
          </p:cNvSpPr>
          <p:nvPr>
            <p:ph type="title"/>
          </p:nvPr>
        </p:nvSpPr>
        <p:spPr>
          <a:xfrm>
            <a:off x="7985156" y="457199"/>
            <a:ext cx="3820563" cy="6113422"/>
          </a:xfrm>
        </p:spPr>
        <p:txBody>
          <a:bodyPr vert="horz" lIns="91440" tIns="45720" rIns="91440" bIns="45720" rtlCol="0" anchor="ctr">
            <a:normAutofit/>
          </a:bodyPr>
          <a:lstStyle/>
          <a:p>
            <a:pPr algn="ctr"/>
            <a:r>
              <a:rPr lang="tr-TR" sz="3200" spc="800" dirty="0"/>
              <a:t>Fakülte </a:t>
            </a:r>
            <a:r>
              <a:rPr lang="en-US" sz="3200" spc="800" dirty="0"/>
              <a:t>B</a:t>
            </a:r>
            <a:r>
              <a:rPr lang="tr-TR" sz="3200" spc="800" dirty="0"/>
              <a:t>inamız</a:t>
            </a:r>
            <a:r>
              <a:rPr lang="en-US" sz="3200" spc="800" dirty="0"/>
              <a:t> </a:t>
            </a:r>
            <a:br>
              <a:rPr lang="tr-TR" sz="3200" spc="800" dirty="0"/>
            </a:br>
            <a:r>
              <a:rPr lang="tr-TR" sz="3200" spc="800" dirty="0"/>
              <a:t>ve</a:t>
            </a:r>
            <a:r>
              <a:rPr lang="en-US" sz="3200" spc="800" dirty="0"/>
              <a:t> </a:t>
            </a:r>
            <a:r>
              <a:rPr lang="tr-TR" sz="3200" spc="800" dirty="0"/>
              <a:t>Derslikler</a:t>
            </a:r>
            <a:endParaRPr lang="en-US" sz="3200" spc="800" dirty="0"/>
          </a:p>
        </p:txBody>
      </p:sp>
      <p:pic>
        <p:nvPicPr>
          <p:cNvPr id="12" name="İçerik Yer Tutucusu 11">
            <a:extLst>
              <a:ext uri="{FF2B5EF4-FFF2-40B4-BE49-F238E27FC236}">
                <a16:creationId xmlns:a16="http://schemas.microsoft.com/office/drawing/2014/main" id="{F9AED0D2-BC4E-C534-AC8B-7546343896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998" b="8919"/>
          <a:stretch/>
        </p:blipFill>
        <p:spPr>
          <a:xfrm>
            <a:off x="528369" y="296431"/>
            <a:ext cx="6651496" cy="6113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8139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ED2461-14DC-2E3D-7E26-0D7C25BE64EC}"/>
              </a:ext>
            </a:extLst>
          </p:cNvPr>
          <p:cNvSpPr>
            <a:spLocks noGrp="1"/>
          </p:cNvSpPr>
          <p:nvPr>
            <p:ph type="title"/>
          </p:nvPr>
        </p:nvSpPr>
        <p:spPr/>
        <p:txBody>
          <a:bodyPr/>
          <a:lstStyle/>
          <a:p>
            <a:r>
              <a:rPr lang="tr-TR" dirty="0"/>
              <a:t>Fakültemizdeki Bölümler</a:t>
            </a:r>
          </a:p>
        </p:txBody>
      </p:sp>
      <p:graphicFrame>
        <p:nvGraphicFramePr>
          <p:cNvPr id="4" name="İçerik Yer Tutucusu 3">
            <a:extLst>
              <a:ext uri="{FF2B5EF4-FFF2-40B4-BE49-F238E27FC236}">
                <a16:creationId xmlns:a16="http://schemas.microsoft.com/office/drawing/2014/main" id="{0F613AC3-3276-618B-BDC8-C0E00FB9DCE8}"/>
              </a:ext>
            </a:extLst>
          </p:cNvPr>
          <p:cNvGraphicFramePr>
            <a:graphicFrameLocks noGrp="1"/>
          </p:cNvGraphicFramePr>
          <p:nvPr>
            <p:ph idx="1"/>
            <p:extLst>
              <p:ext uri="{D42A27DB-BD31-4B8C-83A1-F6EECF244321}">
                <p14:modId xmlns:p14="http://schemas.microsoft.com/office/powerpoint/2010/main" val="4055073705"/>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4493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Yer Tutucusu 5"/>
          <p:cNvSpPr>
            <a:spLocks noGrp="1"/>
          </p:cNvSpPr>
          <p:nvPr>
            <p:ph type="body" sz="half" idx="2"/>
          </p:nvPr>
        </p:nvSpPr>
        <p:spPr>
          <a:xfrm>
            <a:off x="295418" y="0"/>
            <a:ext cx="1561514" cy="6857999"/>
          </a:xfrm>
        </p:spPr>
        <p:txBody>
          <a:bodyPr vert="wordArtVert" anchor="ctr">
            <a:normAutofit/>
          </a:bodyPr>
          <a:lstStyle/>
          <a:p>
            <a:r>
              <a:rPr lang="tr-TR" sz="2800" b="1" dirty="0">
                <a:solidFill>
                  <a:schemeClr val="tx2"/>
                </a:solidFill>
                <a:effectLst>
                  <a:outerShdw blurRad="38100" dist="38100" dir="2700000" algn="tl">
                    <a:srgbClr val="000000">
                      <a:alpha val="43137"/>
                    </a:srgbClr>
                  </a:outerShdw>
                </a:effectLst>
              </a:rPr>
              <a:t>ÜNİVERSİTEMİZ</a:t>
            </a:r>
          </a:p>
        </p:txBody>
      </p:sp>
      <p:pic>
        <p:nvPicPr>
          <p:cNvPr id="5" name="Resim Yer Tutucusu 4" descr="ağaç, açık hava, tatil köyü, sahil içeren bir resim&#10;&#10;Açıklama otomatik olarak oluşturuldu">
            <a:extLst>
              <a:ext uri="{FF2B5EF4-FFF2-40B4-BE49-F238E27FC236}">
                <a16:creationId xmlns:a16="http://schemas.microsoft.com/office/drawing/2014/main" id="{6485B236-FA05-81B9-F627-99DB1406787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7188" r="27188"/>
          <a:stretch>
            <a:fillRect/>
          </a:stretch>
        </p:blipFill>
        <p:spPr>
          <a:xfrm>
            <a:off x="1768642" y="0"/>
            <a:ext cx="10423358" cy="6857999"/>
          </a:xfrm>
        </p:spPr>
      </p:pic>
    </p:spTree>
    <p:extLst>
      <p:ext uri="{BB962C8B-B14F-4D97-AF65-F5344CB8AC3E}">
        <p14:creationId xmlns:p14="http://schemas.microsoft.com/office/powerpoint/2010/main" val="1044225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duotone>
              <a:schemeClr val="accent2">
                <a:shade val="45000"/>
                <a:satMod val="135000"/>
              </a:schemeClr>
              <a:prstClr val="white"/>
            </a:duotone>
            <a:extLst>
              <a:ext uri="{BEBA8EAE-BF5A-486C-A8C5-ECC9F3942E4B}">
                <a14:imgProps xmlns:a14="http://schemas.microsoft.com/office/drawing/2010/main">
                  <a14:imgLayer r:embed="rId3">
                    <a14:imgEffect>
                      <a14:artisticChalkSketch/>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5" name="İçerik Yer Tutucusu 4"/>
          <p:cNvSpPr>
            <a:spLocks noGrp="1"/>
          </p:cNvSpPr>
          <p:nvPr>
            <p:ph idx="1"/>
          </p:nvPr>
        </p:nvSpPr>
        <p:spPr>
          <a:xfrm>
            <a:off x="3203171" y="20782"/>
            <a:ext cx="6978059" cy="2347415"/>
          </a:xfrm>
          <a:solidFill>
            <a:schemeClr val="bg2">
              <a:alpha val="64000"/>
            </a:schemeClr>
          </a:solidFill>
        </p:spPr>
        <p:txBody>
          <a:bodyPr numCol="3">
            <a:normAutofit fontScale="62500" lnSpcReduction="20000"/>
          </a:bodyPr>
          <a:lstStyle/>
          <a:p>
            <a:pPr>
              <a:buClr>
                <a:schemeClr val="accent2"/>
              </a:buClr>
              <a:buSzPct val="80000"/>
              <a:buFont typeface="Wingdings" panose="05000000000000000000" pitchFamily="2" charset="2"/>
              <a:buChar char="v"/>
            </a:pPr>
            <a:r>
              <a:rPr lang="tr-TR" dirty="0">
                <a:solidFill>
                  <a:schemeClr val="tx2"/>
                </a:solidFill>
              </a:rPr>
              <a:t>Bölümümüz</a:t>
            </a:r>
          </a:p>
          <a:p>
            <a:pPr lvl="1">
              <a:buClr>
                <a:schemeClr val="accent2"/>
              </a:buClr>
              <a:buSzPct val="80000"/>
              <a:buFont typeface="Wingdings" panose="05000000000000000000" pitchFamily="2" charset="2"/>
              <a:buChar char="v"/>
            </a:pPr>
            <a:r>
              <a:rPr lang="tr-TR" dirty="0">
                <a:solidFill>
                  <a:schemeClr val="tx2"/>
                </a:solidFill>
              </a:rPr>
              <a:t>Amaç</a:t>
            </a:r>
          </a:p>
          <a:p>
            <a:pPr lvl="1">
              <a:buClr>
                <a:schemeClr val="accent2"/>
              </a:buClr>
              <a:buSzPct val="80000"/>
              <a:buFont typeface="Wingdings" panose="05000000000000000000" pitchFamily="2" charset="2"/>
              <a:buChar char="v"/>
            </a:pPr>
            <a:r>
              <a:rPr lang="tr-TR" dirty="0">
                <a:solidFill>
                  <a:schemeClr val="tx2"/>
                </a:solidFill>
              </a:rPr>
              <a:t>Vizyon</a:t>
            </a:r>
          </a:p>
          <a:p>
            <a:pPr lvl="1">
              <a:buClr>
                <a:schemeClr val="accent2"/>
              </a:buClr>
              <a:buSzPct val="80000"/>
              <a:buFont typeface="Wingdings" panose="05000000000000000000" pitchFamily="2" charset="2"/>
              <a:buChar char="v"/>
            </a:pPr>
            <a:r>
              <a:rPr lang="tr-TR" dirty="0">
                <a:solidFill>
                  <a:schemeClr val="tx2"/>
                </a:solidFill>
              </a:rPr>
              <a:t>Kariyer Olanakları</a:t>
            </a:r>
          </a:p>
          <a:p>
            <a:pPr lvl="2">
              <a:buClr>
                <a:schemeClr val="accent2"/>
              </a:buClr>
              <a:buSzPct val="80000"/>
              <a:buFont typeface="Wingdings" panose="05000000000000000000" pitchFamily="2" charset="2"/>
              <a:buChar char="v"/>
            </a:pPr>
            <a:r>
              <a:rPr lang="tr-TR" dirty="0">
                <a:solidFill>
                  <a:schemeClr val="tx2"/>
                </a:solidFill>
              </a:rPr>
              <a:t>Kamu</a:t>
            </a:r>
          </a:p>
          <a:p>
            <a:pPr lvl="2">
              <a:buClr>
                <a:schemeClr val="accent2"/>
              </a:buClr>
              <a:buSzPct val="80000"/>
              <a:buFont typeface="Wingdings" panose="05000000000000000000" pitchFamily="2" charset="2"/>
              <a:buChar char="v"/>
            </a:pPr>
            <a:r>
              <a:rPr lang="tr-TR" dirty="0">
                <a:solidFill>
                  <a:schemeClr val="tx2"/>
                </a:solidFill>
              </a:rPr>
              <a:t>Özel</a:t>
            </a:r>
          </a:p>
          <a:p>
            <a:pPr lvl="1">
              <a:buClr>
                <a:schemeClr val="accent2"/>
              </a:buClr>
              <a:buSzPct val="80000"/>
              <a:buFont typeface="Wingdings" panose="05000000000000000000" pitchFamily="2" charset="2"/>
              <a:buChar char="v"/>
            </a:pPr>
            <a:r>
              <a:rPr lang="tr-TR" dirty="0">
                <a:solidFill>
                  <a:schemeClr val="tx2"/>
                </a:solidFill>
              </a:rPr>
              <a:t>Personel</a:t>
            </a:r>
          </a:p>
          <a:p>
            <a:pPr lvl="1">
              <a:buClr>
                <a:schemeClr val="accent2"/>
              </a:buClr>
              <a:buSzPct val="80000"/>
              <a:buFont typeface="Wingdings" panose="05000000000000000000" pitchFamily="2" charset="2"/>
              <a:buChar char="v"/>
            </a:pPr>
            <a:r>
              <a:rPr lang="tr-TR" dirty="0">
                <a:solidFill>
                  <a:schemeClr val="tx2"/>
                </a:solidFill>
              </a:rPr>
              <a:t>Dersler</a:t>
            </a:r>
          </a:p>
          <a:p>
            <a:pPr>
              <a:buClr>
                <a:schemeClr val="accent2"/>
              </a:buClr>
              <a:buSzPct val="80000"/>
              <a:buFont typeface="Wingdings" panose="05000000000000000000" pitchFamily="2" charset="2"/>
              <a:buChar char="v"/>
            </a:pPr>
            <a:r>
              <a:rPr lang="tr-TR" dirty="0">
                <a:solidFill>
                  <a:schemeClr val="tx2"/>
                </a:solidFill>
              </a:rPr>
              <a:t>Fakültemiz</a:t>
            </a:r>
          </a:p>
          <a:p>
            <a:pPr>
              <a:buClr>
                <a:schemeClr val="accent2"/>
              </a:buClr>
              <a:buSzPct val="80000"/>
              <a:buFont typeface="Wingdings" panose="05000000000000000000" pitchFamily="2" charset="2"/>
              <a:buChar char="v"/>
            </a:pPr>
            <a:r>
              <a:rPr lang="tr-TR" dirty="0">
                <a:solidFill>
                  <a:schemeClr val="tx2"/>
                </a:solidFill>
              </a:rPr>
              <a:t>Üniversitemiz</a:t>
            </a:r>
          </a:p>
          <a:p>
            <a:pPr lvl="1">
              <a:buClr>
                <a:schemeClr val="accent2"/>
              </a:buClr>
              <a:buSzPct val="80000"/>
              <a:buFont typeface="Wingdings" panose="05000000000000000000" pitchFamily="2" charset="2"/>
              <a:buChar char="v"/>
            </a:pPr>
            <a:r>
              <a:rPr lang="tr-TR" dirty="0">
                <a:solidFill>
                  <a:schemeClr val="tx2"/>
                </a:solidFill>
              </a:rPr>
              <a:t>Akademik Takvim</a:t>
            </a:r>
          </a:p>
          <a:p>
            <a:pPr lvl="1">
              <a:buClr>
                <a:schemeClr val="accent2"/>
              </a:buClr>
              <a:buSzPct val="80000"/>
              <a:buFont typeface="Wingdings" panose="05000000000000000000" pitchFamily="2" charset="2"/>
              <a:buChar char="v"/>
            </a:pPr>
            <a:r>
              <a:rPr lang="tr-TR" dirty="0">
                <a:solidFill>
                  <a:schemeClr val="tx2"/>
                </a:solidFill>
              </a:rPr>
              <a:t>Öğrenci Bilgi Sistemi</a:t>
            </a:r>
          </a:p>
          <a:p>
            <a:pPr lvl="1">
              <a:buClr>
                <a:schemeClr val="accent2"/>
              </a:buClr>
              <a:buSzPct val="80000"/>
              <a:buFont typeface="Wingdings" panose="05000000000000000000" pitchFamily="2" charset="2"/>
              <a:buChar char="v"/>
            </a:pPr>
            <a:r>
              <a:rPr lang="tr-TR" dirty="0">
                <a:solidFill>
                  <a:schemeClr val="tx2"/>
                </a:solidFill>
              </a:rPr>
              <a:t>Ders Kayıtları</a:t>
            </a:r>
          </a:p>
          <a:p>
            <a:pPr lvl="1">
              <a:buClr>
                <a:schemeClr val="accent2"/>
              </a:buClr>
              <a:buSzPct val="80000"/>
              <a:buFont typeface="Wingdings" panose="05000000000000000000" pitchFamily="2" charset="2"/>
              <a:buChar char="v"/>
            </a:pPr>
            <a:r>
              <a:rPr lang="tr-TR" dirty="0">
                <a:solidFill>
                  <a:schemeClr val="tx2"/>
                </a:solidFill>
              </a:rPr>
              <a:t>Sınavlar</a:t>
            </a:r>
          </a:p>
          <a:p>
            <a:pPr lvl="1">
              <a:buClr>
                <a:schemeClr val="accent2"/>
              </a:buClr>
              <a:buSzPct val="80000"/>
              <a:buFont typeface="Wingdings" panose="05000000000000000000" pitchFamily="2" charset="2"/>
              <a:buChar char="v"/>
            </a:pPr>
            <a:r>
              <a:rPr lang="tr-TR" dirty="0">
                <a:solidFill>
                  <a:schemeClr val="tx2"/>
                </a:solidFill>
              </a:rPr>
              <a:t>Harf Notları</a:t>
            </a:r>
          </a:p>
          <a:p>
            <a:pPr lvl="1">
              <a:buClr>
                <a:schemeClr val="accent2"/>
              </a:buClr>
              <a:buSzPct val="80000"/>
              <a:buFont typeface="Wingdings" panose="05000000000000000000" pitchFamily="2" charset="2"/>
              <a:buChar char="v"/>
            </a:pPr>
            <a:r>
              <a:rPr lang="tr-TR" dirty="0">
                <a:solidFill>
                  <a:schemeClr val="tx2"/>
                </a:solidFill>
              </a:rPr>
              <a:t>Mazeret Sınavları</a:t>
            </a:r>
          </a:p>
          <a:p>
            <a:pPr lvl="1">
              <a:buClr>
                <a:schemeClr val="accent2"/>
              </a:buClr>
              <a:buSzPct val="80000"/>
              <a:buFont typeface="Wingdings" panose="05000000000000000000" pitchFamily="2" charset="2"/>
              <a:buChar char="v"/>
            </a:pPr>
            <a:r>
              <a:rPr lang="tr-TR" dirty="0">
                <a:solidFill>
                  <a:schemeClr val="tx2"/>
                </a:solidFill>
              </a:rPr>
              <a:t>Yaz Okulu</a:t>
            </a:r>
          </a:p>
          <a:p>
            <a:pPr>
              <a:buClr>
                <a:schemeClr val="accent2"/>
              </a:buClr>
              <a:buSzPct val="80000"/>
              <a:buFont typeface="Wingdings" panose="05000000000000000000" pitchFamily="2" charset="2"/>
              <a:buChar char="v"/>
            </a:pPr>
            <a:r>
              <a:rPr lang="tr-TR" dirty="0">
                <a:solidFill>
                  <a:schemeClr val="tx2"/>
                </a:solidFill>
              </a:rPr>
              <a:t>Diğer Olanaklar</a:t>
            </a:r>
          </a:p>
          <a:p>
            <a:pPr lvl="1">
              <a:buClr>
                <a:schemeClr val="accent2"/>
              </a:buClr>
              <a:buSzPct val="80000"/>
              <a:buFont typeface="Wingdings" panose="05000000000000000000" pitchFamily="2" charset="2"/>
              <a:buChar char="v"/>
            </a:pPr>
            <a:r>
              <a:rPr lang="tr-TR" dirty="0" err="1">
                <a:solidFill>
                  <a:schemeClr val="tx2"/>
                </a:solidFill>
              </a:rPr>
              <a:t>Erasmus</a:t>
            </a:r>
            <a:endParaRPr lang="tr-TR" dirty="0">
              <a:solidFill>
                <a:schemeClr val="tx2"/>
              </a:solidFill>
            </a:endParaRPr>
          </a:p>
          <a:p>
            <a:pPr lvl="1">
              <a:buClr>
                <a:schemeClr val="accent2"/>
              </a:buClr>
              <a:buSzPct val="80000"/>
              <a:buFont typeface="Wingdings" panose="05000000000000000000" pitchFamily="2" charset="2"/>
              <a:buChar char="v"/>
            </a:pPr>
            <a:r>
              <a:rPr lang="tr-TR" dirty="0">
                <a:solidFill>
                  <a:schemeClr val="tx2"/>
                </a:solidFill>
              </a:rPr>
              <a:t>Farabi</a:t>
            </a:r>
          </a:p>
          <a:p>
            <a:pPr lvl="1">
              <a:buClr>
                <a:schemeClr val="accent2"/>
              </a:buClr>
              <a:buSzPct val="80000"/>
              <a:buFont typeface="Wingdings" panose="05000000000000000000" pitchFamily="2" charset="2"/>
              <a:buChar char="v"/>
            </a:pPr>
            <a:r>
              <a:rPr lang="tr-TR" dirty="0">
                <a:solidFill>
                  <a:schemeClr val="tx2"/>
                </a:solidFill>
              </a:rPr>
              <a:t>Mevlana</a:t>
            </a:r>
          </a:p>
          <a:p>
            <a:pPr lvl="1">
              <a:buClr>
                <a:schemeClr val="accent2"/>
              </a:buClr>
              <a:buSzPct val="80000"/>
              <a:buFont typeface="Wingdings" panose="05000000000000000000" pitchFamily="2" charset="2"/>
              <a:buChar char="v"/>
            </a:pPr>
            <a:r>
              <a:rPr lang="tr-TR" dirty="0">
                <a:solidFill>
                  <a:schemeClr val="tx2"/>
                </a:solidFill>
              </a:rPr>
              <a:t>Çift </a:t>
            </a:r>
            <a:r>
              <a:rPr lang="tr-TR" dirty="0" err="1">
                <a:solidFill>
                  <a:schemeClr val="tx2"/>
                </a:solidFill>
              </a:rPr>
              <a:t>Anadal</a:t>
            </a:r>
            <a:endParaRPr lang="tr-TR" dirty="0">
              <a:solidFill>
                <a:schemeClr val="tx2"/>
              </a:solidFill>
            </a:endParaRPr>
          </a:p>
          <a:p>
            <a:pPr lvl="1">
              <a:buClr>
                <a:schemeClr val="accent2"/>
              </a:buClr>
              <a:buSzPct val="80000"/>
              <a:buFont typeface="Wingdings" panose="05000000000000000000" pitchFamily="2" charset="2"/>
              <a:buChar char="v"/>
            </a:pPr>
            <a:r>
              <a:rPr lang="tr-TR" dirty="0">
                <a:solidFill>
                  <a:schemeClr val="tx2"/>
                </a:solidFill>
              </a:rPr>
              <a:t>Yan Dal</a:t>
            </a:r>
          </a:p>
          <a:p>
            <a:pPr lvl="1">
              <a:buClr>
                <a:schemeClr val="accent2"/>
              </a:buClr>
              <a:buSzPct val="80000"/>
              <a:buFont typeface="Wingdings" panose="05000000000000000000" pitchFamily="2" charset="2"/>
              <a:buChar char="v"/>
            </a:pPr>
            <a:r>
              <a:rPr lang="tr-TR" dirty="0">
                <a:solidFill>
                  <a:schemeClr val="tx2"/>
                </a:solidFill>
              </a:rPr>
              <a:t>Kulüpler</a:t>
            </a:r>
          </a:p>
          <a:p>
            <a:pPr lvl="1">
              <a:buClr>
                <a:schemeClr val="accent2"/>
              </a:buClr>
              <a:buSzPct val="80000"/>
              <a:buFont typeface="Wingdings" panose="05000000000000000000" pitchFamily="2" charset="2"/>
              <a:buChar char="v"/>
            </a:pPr>
            <a:r>
              <a:rPr lang="tr-TR" dirty="0">
                <a:solidFill>
                  <a:schemeClr val="tx2"/>
                </a:solidFill>
              </a:rPr>
              <a:t>Staj</a:t>
            </a:r>
          </a:p>
          <a:p>
            <a:pPr lvl="1">
              <a:buClr>
                <a:schemeClr val="accent2"/>
              </a:buClr>
              <a:buSzPct val="80000"/>
              <a:buFont typeface="Wingdings" panose="05000000000000000000" pitchFamily="2" charset="2"/>
              <a:buChar char="v"/>
            </a:pPr>
            <a:r>
              <a:rPr lang="tr-TR" dirty="0">
                <a:solidFill>
                  <a:schemeClr val="tx2"/>
                </a:solidFill>
              </a:rPr>
              <a:t>Kütüphane</a:t>
            </a:r>
          </a:p>
          <a:p>
            <a:pPr>
              <a:buClr>
                <a:schemeClr val="accent2"/>
              </a:buClr>
              <a:buSzPct val="80000"/>
              <a:buFont typeface="Wingdings" panose="05000000000000000000" pitchFamily="2" charset="2"/>
              <a:buChar char="v"/>
            </a:pPr>
            <a:r>
              <a:rPr lang="tr-TR" dirty="0">
                <a:solidFill>
                  <a:schemeClr val="tx2"/>
                </a:solidFill>
              </a:rPr>
              <a:t>Duyurular</a:t>
            </a:r>
          </a:p>
        </p:txBody>
      </p:sp>
    </p:spTree>
    <p:extLst>
      <p:ext uri="{BB962C8B-B14F-4D97-AF65-F5344CB8AC3E}">
        <p14:creationId xmlns:p14="http://schemas.microsoft.com/office/powerpoint/2010/main" val="3453795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738E7DB1-D878-1880-BBD1-6F2E0A7DAC35}"/>
              </a:ext>
            </a:extLst>
          </p:cNvPr>
          <p:cNvSpPr>
            <a:spLocks noGrp="1"/>
          </p:cNvSpPr>
          <p:nvPr>
            <p:ph type="title"/>
          </p:nvPr>
        </p:nvSpPr>
        <p:spPr/>
        <p:txBody>
          <a:bodyPr/>
          <a:lstStyle/>
          <a:p>
            <a:r>
              <a:rPr lang="tr-TR" dirty="0"/>
              <a:t>Akademik Takvim</a:t>
            </a:r>
          </a:p>
        </p:txBody>
      </p:sp>
      <p:graphicFrame>
        <p:nvGraphicFramePr>
          <p:cNvPr id="13" name="İçerik Yer Tutucusu 12">
            <a:extLst>
              <a:ext uri="{FF2B5EF4-FFF2-40B4-BE49-F238E27FC236}">
                <a16:creationId xmlns:a16="http://schemas.microsoft.com/office/drawing/2014/main" id="{E3DB783B-7563-A78B-C10A-54DDD33EC245}"/>
              </a:ext>
            </a:extLst>
          </p:cNvPr>
          <p:cNvGraphicFramePr>
            <a:graphicFrameLocks noGrp="1"/>
          </p:cNvGraphicFramePr>
          <p:nvPr>
            <p:ph sz="half" idx="1"/>
            <p:extLst>
              <p:ext uri="{D42A27DB-BD31-4B8C-83A1-F6EECF244321}">
                <p14:modId xmlns:p14="http://schemas.microsoft.com/office/powerpoint/2010/main" val="759431103"/>
              </p:ext>
            </p:extLst>
          </p:nvPr>
        </p:nvGraphicFramePr>
        <p:xfrm>
          <a:off x="1257300" y="1649895"/>
          <a:ext cx="4838699" cy="4456534"/>
        </p:xfrm>
        <a:graphic>
          <a:graphicData uri="http://schemas.openxmlformats.org/drawingml/2006/table">
            <a:tbl>
              <a:tblPr/>
              <a:tblGrid>
                <a:gridCol w="1891782">
                  <a:extLst>
                    <a:ext uri="{9D8B030D-6E8A-4147-A177-3AD203B41FA5}">
                      <a16:colId xmlns:a16="http://schemas.microsoft.com/office/drawing/2014/main" val="2410459946"/>
                    </a:ext>
                  </a:extLst>
                </a:gridCol>
                <a:gridCol w="2946917">
                  <a:extLst>
                    <a:ext uri="{9D8B030D-6E8A-4147-A177-3AD203B41FA5}">
                      <a16:colId xmlns:a16="http://schemas.microsoft.com/office/drawing/2014/main" val="1280923913"/>
                    </a:ext>
                  </a:extLst>
                </a:gridCol>
              </a:tblGrid>
              <a:tr h="275723">
                <a:tc gridSpan="2">
                  <a:txBody>
                    <a:bodyPr/>
                    <a:lstStyle/>
                    <a:p>
                      <a:pPr algn="ctr"/>
                      <a:r>
                        <a:rPr lang="tr-TR" sz="1400" b="1">
                          <a:effectLst/>
                        </a:rPr>
                        <a:t>GÜZ YARIYILI</a:t>
                      </a:r>
                      <a:endParaRPr lang="tr-TR" sz="1400">
                        <a:effectLst/>
                      </a:endParaRP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CCCCCC"/>
                    </a:solidFill>
                  </a:tcPr>
                </a:tc>
                <a:tc hMerge="1">
                  <a:txBody>
                    <a:bodyPr/>
                    <a:lstStyle/>
                    <a:p>
                      <a:endParaRPr lang="tr-TR"/>
                    </a:p>
                  </a:txBody>
                  <a:tcPr/>
                </a:tc>
                <a:extLst>
                  <a:ext uri="{0D108BD9-81ED-4DB2-BD59-A6C34878D82A}">
                    <a16:rowId xmlns:a16="http://schemas.microsoft.com/office/drawing/2014/main" val="3896817138"/>
                  </a:ext>
                </a:extLst>
              </a:tr>
              <a:tr h="275723">
                <a:tc>
                  <a:txBody>
                    <a:bodyPr/>
                    <a:lstStyle/>
                    <a:p>
                      <a:pPr algn="l"/>
                      <a:r>
                        <a:rPr lang="tr-TR" sz="1400">
                          <a:effectLst/>
                        </a:rPr>
                        <a:t>19 Eylül-23 Eylül 2022</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Ders Kayıtları</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1664196729"/>
                  </a:ext>
                </a:extLst>
              </a:tr>
              <a:tr h="515566">
                <a:tc>
                  <a:txBody>
                    <a:bodyPr/>
                    <a:lstStyle/>
                    <a:p>
                      <a:pPr algn="l"/>
                      <a:r>
                        <a:rPr lang="tr-TR" sz="1400">
                          <a:effectLst/>
                        </a:rPr>
                        <a:t>26 Eylül 2022 – 7 Ocak 2023</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Güz Yarıyılı Dersleri </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043147033"/>
                  </a:ext>
                </a:extLst>
              </a:tr>
              <a:tr h="275723">
                <a:tc>
                  <a:txBody>
                    <a:bodyPr/>
                    <a:lstStyle/>
                    <a:p>
                      <a:pPr algn="l"/>
                      <a:r>
                        <a:rPr lang="tr-TR" sz="1400">
                          <a:effectLst/>
                        </a:rPr>
                        <a:t>28-29-30 Eylül 2022</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Ekle Sil Günleri</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3499482636"/>
                  </a:ext>
                </a:extLst>
              </a:tr>
              <a:tr h="306209">
                <a:tc>
                  <a:txBody>
                    <a:bodyPr/>
                    <a:lstStyle/>
                    <a:p>
                      <a:pPr algn="l"/>
                      <a:r>
                        <a:rPr lang="tr-TR" sz="1400" dirty="0">
                          <a:effectLst/>
                        </a:rPr>
                        <a:t>24-28 Ekim 2022</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Dersten Çekilme Başvuruları</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1881686062"/>
                  </a:ext>
                </a:extLst>
              </a:tr>
              <a:tr h="306209">
                <a:tc>
                  <a:txBody>
                    <a:bodyPr/>
                    <a:lstStyle/>
                    <a:p>
                      <a:pPr algn="l"/>
                      <a:r>
                        <a:rPr lang="tr-TR" sz="1400" dirty="0">
                          <a:effectLst/>
                        </a:rPr>
                        <a:t>12-20 Kasım 2022</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Ara sınav Haftası</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460291221"/>
                  </a:ext>
                </a:extLst>
              </a:tr>
              <a:tr h="331477">
                <a:tc>
                  <a:txBody>
                    <a:bodyPr/>
                    <a:lstStyle/>
                    <a:p>
                      <a:pPr algn="l"/>
                      <a:r>
                        <a:rPr lang="tr-TR" sz="1400" dirty="0">
                          <a:effectLst/>
                        </a:rPr>
                        <a:t>28 Kasım -02 Aralık 2022</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Ara sınav Mazeret ve Telafi Sınavları </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4222422214"/>
                  </a:ext>
                </a:extLst>
              </a:tr>
              <a:tr h="275723">
                <a:tc>
                  <a:txBody>
                    <a:bodyPr/>
                    <a:lstStyle/>
                    <a:p>
                      <a:pPr algn="l"/>
                      <a:r>
                        <a:rPr lang="tr-TR" sz="1400">
                          <a:effectLst/>
                        </a:rPr>
                        <a:t>06 Ocak 2023 </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a:effectLst/>
                        </a:rPr>
                        <a:t>Derslerin Sona Ermesi </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3760379039"/>
                  </a:ext>
                </a:extLst>
              </a:tr>
              <a:tr h="275723">
                <a:tc>
                  <a:txBody>
                    <a:bodyPr/>
                    <a:lstStyle/>
                    <a:p>
                      <a:pPr algn="l"/>
                      <a:r>
                        <a:rPr lang="tr-TR" sz="1400">
                          <a:effectLst/>
                        </a:rPr>
                        <a:t>09- 20 Ocak 2023</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Yarıyıl Sonu Sınavları </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3655501433"/>
                  </a:ext>
                </a:extLst>
              </a:tr>
              <a:tr h="275723">
                <a:tc>
                  <a:txBody>
                    <a:bodyPr/>
                    <a:lstStyle/>
                    <a:p>
                      <a:pPr algn="l"/>
                      <a:r>
                        <a:rPr lang="tr-TR" sz="1400">
                          <a:effectLst/>
                        </a:rPr>
                        <a:t>26 Ocak 2023</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Yarıyıl Sonu Mazeret ve Telafi Sınavları</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1789413642"/>
                  </a:ext>
                </a:extLst>
              </a:tr>
              <a:tr h="515566">
                <a:tc>
                  <a:txBody>
                    <a:bodyPr/>
                    <a:lstStyle/>
                    <a:p>
                      <a:pPr algn="l"/>
                      <a:r>
                        <a:rPr lang="tr-TR" sz="1400">
                          <a:effectLst/>
                        </a:rPr>
                        <a:t>29 Ocak 2023</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Yarıyıl Sonu Sınavlarının Otomasyon Sisteme Not Girişinin Son Günü</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039749175"/>
                  </a:ext>
                </a:extLst>
              </a:tr>
              <a:tr h="275723">
                <a:tc>
                  <a:txBody>
                    <a:bodyPr/>
                    <a:lstStyle/>
                    <a:p>
                      <a:pPr algn="l"/>
                      <a:r>
                        <a:rPr lang="tr-TR" sz="1400">
                          <a:effectLst/>
                        </a:rPr>
                        <a:t>06-07 Şubat 2023</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Tek Ders Sınav Başvurusu</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1180281794"/>
                  </a:ext>
                </a:extLst>
              </a:tr>
              <a:tr h="275723">
                <a:tc>
                  <a:txBody>
                    <a:bodyPr/>
                    <a:lstStyle/>
                    <a:p>
                      <a:pPr algn="l"/>
                      <a:r>
                        <a:rPr lang="tr-TR" sz="1400">
                          <a:effectLst/>
                        </a:rPr>
                        <a:t>09 Şubat 2023</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Tek Ders Sınavı</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3841208538"/>
                  </a:ext>
                </a:extLst>
              </a:tr>
              <a:tr h="275723">
                <a:tc>
                  <a:txBody>
                    <a:bodyPr/>
                    <a:lstStyle/>
                    <a:p>
                      <a:pPr algn="l"/>
                      <a:r>
                        <a:rPr lang="tr-TR" sz="1400" dirty="0">
                          <a:effectLst/>
                        </a:rPr>
                        <a:t>11 Şubat 2023</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Tek Ders Sınav Sonuç Bildirimi Son Gün</a:t>
                      </a:r>
                    </a:p>
                  </a:txBody>
                  <a:tcPr marL="31919" marR="31919" marT="15960" marB="1596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1761120961"/>
                  </a:ext>
                </a:extLst>
              </a:tr>
            </a:tbl>
          </a:graphicData>
        </a:graphic>
      </p:graphicFrame>
      <p:graphicFrame>
        <p:nvGraphicFramePr>
          <p:cNvPr id="17" name="İçerik Yer Tutucusu 16">
            <a:extLst>
              <a:ext uri="{FF2B5EF4-FFF2-40B4-BE49-F238E27FC236}">
                <a16:creationId xmlns:a16="http://schemas.microsoft.com/office/drawing/2014/main" id="{EE2492A8-153D-89E1-B2DE-FDE3B6FDBA3F}"/>
              </a:ext>
            </a:extLst>
          </p:cNvPr>
          <p:cNvGraphicFramePr>
            <a:graphicFrameLocks noGrp="1"/>
          </p:cNvGraphicFramePr>
          <p:nvPr>
            <p:ph sz="half" idx="2"/>
            <p:extLst>
              <p:ext uri="{D42A27DB-BD31-4B8C-83A1-F6EECF244321}">
                <p14:modId xmlns:p14="http://schemas.microsoft.com/office/powerpoint/2010/main" val="3997559486"/>
              </p:ext>
            </p:extLst>
          </p:nvPr>
        </p:nvGraphicFramePr>
        <p:xfrm>
          <a:off x="6292516" y="1649896"/>
          <a:ext cx="5137484" cy="4456535"/>
        </p:xfrm>
        <a:graphic>
          <a:graphicData uri="http://schemas.openxmlformats.org/drawingml/2006/table">
            <a:tbl>
              <a:tblPr/>
              <a:tblGrid>
                <a:gridCol w="1904413">
                  <a:extLst>
                    <a:ext uri="{9D8B030D-6E8A-4147-A177-3AD203B41FA5}">
                      <a16:colId xmlns:a16="http://schemas.microsoft.com/office/drawing/2014/main" val="1971861697"/>
                    </a:ext>
                  </a:extLst>
                </a:gridCol>
                <a:gridCol w="3233071">
                  <a:extLst>
                    <a:ext uri="{9D8B030D-6E8A-4147-A177-3AD203B41FA5}">
                      <a16:colId xmlns:a16="http://schemas.microsoft.com/office/drawing/2014/main" val="4194210527"/>
                    </a:ext>
                  </a:extLst>
                </a:gridCol>
              </a:tblGrid>
              <a:tr h="281129">
                <a:tc gridSpan="2">
                  <a:txBody>
                    <a:bodyPr/>
                    <a:lstStyle/>
                    <a:p>
                      <a:pPr algn="ctr"/>
                      <a:r>
                        <a:rPr lang="tr-TR" sz="1400" b="1">
                          <a:effectLst/>
                          <a:latin typeface="+mn-lt"/>
                        </a:rPr>
                        <a:t>BAHAR YARIYILI</a:t>
                      </a:r>
                      <a:endParaRPr lang="tr-TR" sz="1400" b="0">
                        <a:effectLst/>
                        <a:latin typeface="+mn-lt"/>
                      </a:endParaRP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CCCCCC"/>
                    </a:solidFill>
                  </a:tcPr>
                </a:tc>
                <a:tc hMerge="1">
                  <a:txBody>
                    <a:bodyPr/>
                    <a:lstStyle/>
                    <a:p>
                      <a:endParaRPr lang="tr-TR"/>
                    </a:p>
                  </a:txBody>
                  <a:tcPr/>
                </a:tc>
                <a:extLst>
                  <a:ext uri="{0D108BD9-81ED-4DB2-BD59-A6C34878D82A}">
                    <a16:rowId xmlns:a16="http://schemas.microsoft.com/office/drawing/2014/main" val="2193769436"/>
                  </a:ext>
                </a:extLst>
              </a:tr>
              <a:tr h="281129">
                <a:tc>
                  <a:txBody>
                    <a:bodyPr/>
                    <a:lstStyle/>
                    <a:p>
                      <a:pPr algn="l"/>
                      <a:r>
                        <a:rPr lang="tr-TR" sz="1400" dirty="0">
                          <a:effectLst/>
                          <a:latin typeface="+mn-lt"/>
                        </a:rPr>
                        <a:t>06-10 Şubat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latin typeface="+mn-lt"/>
                        </a:rPr>
                        <a:t>Ders Kayıtları</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472988473"/>
                  </a:ext>
                </a:extLst>
              </a:tr>
              <a:tr h="520483">
                <a:tc>
                  <a:txBody>
                    <a:bodyPr/>
                    <a:lstStyle/>
                    <a:p>
                      <a:pPr algn="l"/>
                      <a:r>
                        <a:rPr lang="da-DK" sz="1400" dirty="0">
                          <a:effectLst/>
                          <a:latin typeface="+mn-lt"/>
                        </a:rPr>
                        <a:t>13 Şubat – 27 Mayıs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latin typeface="+mn-lt"/>
                        </a:rPr>
                        <a:t>Bahar Yarıyılı Dersleri</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3961348599"/>
                  </a:ext>
                </a:extLst>
              </a:tr>
              <a:tr h="281129">
                <a:tc>
                  <a:txBody>
                    <a:bodyPr/>
                    <a:lstStyle/>
                    <a:p>
                      <a:pPr algn="l"/>
                      <a:r>
                        <a:rPr lang="tr-TR" sz="1400" dirty="0">
                          <a:effectLst/>
                          <a:latin typeface="+mn-lt"/>
                        </a:rPr>
                        <a:t>15-17 Şubat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a:effectLst/>
                          <a:latin typeface="+mn-lt"/>
                        </a:rPr>
                        <a:t>Ekle Sil Günleri</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3015465415"/>
                  </a:ext>
                </a:extLst>
              </a:tr>
              <a:tr h="293535">
                <a:tc>
                  <a:txBody>
                    <a:bodyPr/>
                    <a:lstStyle/>
                    <a:p>
                      <a:pPr algn="l"/>
                      <a:r>
                        <a:rPr lang="tr-TR" sz="1400" dirty="0">
                          <a:effectLst/>
                          <a:latin typeface="+mn-lt"/>
                        </a:rPr>
                        <a:t>13-17 Mart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latin typeface="+mn-lt"/>
                        </a:rPr>
                        <a:t>Dersten Çekilme Başvuruları</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13991610"/>
                  </a:ext>
                </a:extLst>
              </a:tr>
              <a:tr h="293535">
                <a:tc>
                  <a:txBody>
                    <a:bodyPr/>
                    <a:lstStyle/>
                    <a:p>
                      <a:pPr algn="l"/>
                      <a:r>
                        <a:rPr lang="tr-TR" sz="1400" dirty="0">
                          <a:effectLst/>
                          <a:latin typeface="+mn-lt"/>
                        </a:rPr>
                        <a:t>1-9 Nisan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latin typeface="+mn-lt"/>
                        </a:rPr>
                        <a:t>Ara sınav Haftası</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754262712"/>
                  </a:ext>
                </a:extLst>
              </a:tr>
              <a:tr h="326587">
                <a:tc>
                  <a:txBody>
                    <a:bodyPr/>
                    <a:lstStyle/>
                    <a:p>
                      <a:pPr algn="l"/>
                      <a:r>
                        <a:rPr lang="tr-TR" sz="1400" dirty="0">
                          <a:effectLst/>
                          <a:latin typeface="+mn-lt"/>
                        </a:rPr>
                        <a:t>08-12 Mayıs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latin typeface="+mn-lt"/>
                        </a:rPr>
                        <a:t>Ara sınav Mazeret ve Telafi Sınavları </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689028817"/>
                  </a:ext>
                </a:extLst>
              </a:tr>
              <a:tr h="281129">
                <a:tc>
                  <a:txBody>
                    <a:bodyPr/>
                    <a:lstStyle/>
                    <a:p>
                      <a:pPr algn="l"/>
                      <a:r>
                        <a:rPr lang="tr-TR" sz="1400">
                          <a:effectLst/>
                          <a:latin typeface="+mn-lt"/>
                        </a:rPr>
                        <a:t>26 Mayıs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latin typeface="+mn-lt"/>
                        </a:rPr>
                        <a:t>Derslerin Sona Ermesi</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1822004050"/>
                  </a:ext>
                </a:extLst>
              </a:tr>
              <a:tr h="281129">
                <a:tc>
                  <a:txBody>
                    <a:bodyPr/>
                    <a:lstStyle/>
                    <a:p>
                      <a:pPr algn="l"/>
                      <a:r>
                        <a:rPr lang="es-ES" sz="1400" dirty="0">
                          <a:effectLst/>
                          <a:latin typeface="+mn-lt"/>
                        </a:rPr>
                        <a:t>29 Mayıs- 9 Haziran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latin typeface="+mn-lt"/>
                        </a:rPr>
                        <a:t>Yarıyıl Sonu Sınavları</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35989525"/>
                  </a:ext>
                </a:extLst>
              </a:tr>
              <a:tr h="281129">
                <a:tc>
                  <a:txBody>
                    <a:bodyPr/>
                    <a:lstStyle/>
                    <a:p>
                      <a:pPr algn="l"/>
                      <a:r>
                        <a:rPr lang="tr-TR" sz="1400" dirty="0">
                          <a:effectLst/>
                          <a:latin typeface="+mn-lt"/>
                        </a:rPr>
                        <a:t>16 Haziran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rPr>
                        <a:t>Yarıyıl Sonu Mazeret ve Telafi Sınavları</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3232439658"/>
                  </a:ext>
                </a:extLst>
              </a:tr>
              <a:tr h="476088">
                <a:tc>
                  <a:txBody>
                    <a:bodyPr/>
                    <a:lstStyle/>
                    <a:p>
                      <a:pPr algn="l"/>
                      <a:r>
                        <a:rPr lang="tr-TR" sz="1400" dirty="0">
                          <a:effectLst/>
                          <a:latin typeface="+mn-lt"/>
                        </a:rPr>
                        <a:t>18 Haziran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latin typeface="+mn-lt"/>
                        </a:rPr>
                        <a:t>Yarıyıl Sonu Sınavları Otomasyon Sisteme Not Girişinin Son Günü</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3178414113"/>
                  </a:ext>
                </a:extLst>
              </a:tr>
              <a:tr h="281129">
                <a:tc>
                  <a:txBody>
                    <a:bodyPr/>
                    <a:lstStyle/>
                    <a:p>
                      <a:pPr algn="l"/>
                      <a:r>
                        <a:rPr lang="tr-TR" sz="1400" dirty="0">
                          <a:effectLst/>
                          <a:latin typeface="+mn-lt"/>
                        </a:rPr>
                        <a:t>03-04 Temmuz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latin typeface="+mn-lt"/>
                        </a:rPr>
                        <a:t>Tek Ders Sınav Başvurusu</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589950511"/>
                  </a:ext>
                </a:extLst>
              </a:tr>
              <a:tr h="298503">
                <a:tc>
                  <a:txBody>
                    <a:bodyPr/>
                    <a:lstStyle/>
                    <a:p>
                      <a:pPr algn="l"/>
                      <a:r>
                        <a:rPr lang="tr-TR" sz="1400" dirty="0">
                          <a:effectLst/>
                          <a:latin typeface="+mn-lt"/>
                        </a:rPr>
                        <a:t>06 Temmuz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latin typeface="+mn-lt"/>
                        </a:rPr>
                        <a:t>Tek Ders Sınavı</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321725534"/>
                  </a:ext>
                </a:extLst>
              </a:tr>
              <a:tr h="279901">
                <a:tc>
                  <a:txBody>
                    <a:bodyPr/>
                    <a:lstStyle/>
                    <a:p>
                      <a:pPr algn="l"/>
                      <a:r>
                        <a:rPr lang="tr-TR" sz="1400" dirty="0">
                          <a:effectLst/>
                          <a:latin typeface="+mn-lt"/>
                        </a:rPr>
                        <a:t>09 Temmuz 2023</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l"/>
                      <a:r>
                        <a:rPr lang="tr-TR" sz="1400" dirty="0">
                          <a:effectLst/>
                          <a:latin typeface="+mn-lt"/>
                        </a:rPr>
                        <a:t>Tek Ders Sınav Sonuç Bildirimi Son Gün</a:t>
                      </a:r>
                    </a:p>
                  </a:txBody>
                  <a:tcPr marL="37238" marR="37238" marT="18619" marB="18619"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1783495150"/>
                  </a:ext>
                </a:extLst>
              </a:tr>
            </a:tbl>
          </a:graphicData>
        </a:graphic>
      </p:graphicFrame>
    </p:spTree>
    <p:extLst>
      <p:ext uri="{BB962C8B-B14F-4D97-AF65-F5344CB8AC3E}">
        <p14:creationId xmlns:p14="http://schemas.microsoft.com/office/powerpoint/2010/main" val="850273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Öğrenci bilgi sistemi</a:t>
            </a:r>
          </a:p>
        </p:txBody>
      </p:sp>
      <p:pic>
        <p:nvPicPr>
          <p:cNvPr id="4" name="İçerik Yer Tutucus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3" t="11564" r="13794" b="27498"/>
          <a:stretch/>
        </p:blipFill>
        <p:spPr>
          <a:xfrm>
            <a:off x="1251678" y="1874516"/>
            <a:ext cx="9952621" cy="4343403"/>
          </a:xfrm>
        </p:spPr>
      </p:pic>
    </p:spTree>
    <p:extLst>
      <p:ext uri="{BB962C8B-B14F-4D97-AF65-F5344CB8AC3E}">
        <p14:creationId xmlns:p14="http://schemas.microsoft.com/office/powerpoint/2010/main" val="2734264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Ders kayıtları</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372108005"/>
              </p:ext>
            </p:extLst>
          </p:nvPr>
        </p:nvGraphicFramePr>
        <p:xfrm>
          <a:off x="1251678" y="1874517"/>
          <a:ext cx="10178322" cy="4514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4105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sınavlar</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389562100"/>
              </p:ext>
            </p:extLst>
          </p:nvPr>
        </p:nvGraphicFramePr>
        <p:xfrm>
          <a:off x="0" y="1957644"/>
          <a:ext cx="10178322" cy="4404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7799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Harf Notları</a:t>
            </a: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28860417"/>
              </p:ext>
            </p:extLst>
          </p:nvPr>
        </p:nvGraphicFramePr>
        <p:xfrm>
          <a:off x="1251678" y="2286001"/>
          <a:ext cx="6759713"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Group 66"/>
          <p:cNvGraphicFramePr>
            <a:graphicFrameLocks/>
          </p:cNvGraphicFramePr>
          <p:nvPr>
            <p:extLst>
              <p:ext uri="{D42A27DB-BD31-4B8C-83A1-F6EECF244321}">
                <p14:modId xmlns:p14="http://schemas.microsoft.com/office/powerpoint/2010/main" val="3407851288"/>
              </p:ext>
            </p:extLst>
          </p:nvPr>
        </p:nvGraphicFramePr>
        <p:xfrm>
          <a:off x="8562242" y="2286001"/>
          <a:ext cx="2585509" cy="3357798"/>
        </p:xfrm>
        <a:graphic>
          <a:graphicData uri="http://schemas.openxmlformats.org/drawingml/2006/table">
            <a:tbl>
              <a:tblPr>
                <a:tableStyleId>{0E3FDE45-AF77-4B5C-9715-49D594BDF05E}</a:tableStyleId>
              </a:tblPr>
              <a:tblGrid>
                <a:gridCol w="1292755">
                  <a:extLst>
                    <a:ext uri="{9D8B030D-6E8A-4147-A177-3AD203B41FA5}">
                      <a16:colId xmlns:a16="http://schemas.microsoft.com/office/drawing/2014/main" val="20000"/>
                    </a:ext>
                  </a:extLst>
                </a:gridCol>
                <a:gridCol w="1292754">
                  <a:extLst>
                    <a:ext uri="{9D8B030D-6E8A-4147-A177-3AD203B41FA5}">
                      <a16:colId xmlns:a16="http://schemas.microsoft.com/office/drawing/2014/main" val="20001"/>
                    </a:ext>
                  </a:extLst>
                </a:gridCol>
              </a:tblGrid>
              <a:tr h="432182">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Başarı Notu</a:t>
                      </a:r>
                      <a:endParaRPr kumimoji="0" lang="tr-TR" sz="1800" b="1" i="0" u="none" strike="noStrike" cap="none" normalizeH="0" baseline="0" dirty="0">
                        <a:ln>
                          <a:noFill/>
                        </a:ln>
                        <a:solidFill>
                          <a:schemeClr val="tx1"/>
                        </a:solidFill>
                        <a:effectLst/>
                        <a:latin typeface="+mn-lt"/>
                      </a:endParaRPr>
                    </a:p>
                  </a:txBody>
                  <a:tcPr marL="91422" marR="91422" marT="45691" marB="45691"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Katsayı</a:t>
                      </a:r>
                      <a:endParaRPr kumimoji="0" lang="tr-TR" sz="1800" b="1" i="0" u="none" strike="noStrike" cap="none" normalizeH="0" baseline="0" dirty="0">
                        <a:ln>
                          <a:noFill/>
                        </a:ln>
                        <a:solidFill>
                          <a:schemeClr val="tx1"/>
                        </a:solidFill>
                        <a:effectLst/>
                        <a:latin typeface="+mn-lt"/>
                      </a:endParaRPr>
                    </a:p>
                  </a:txBody>
                  <a:tcPr marL="91422" marR="91422" marT="45691" marB="45691" horzOverflow="overflow"/>
                </a:tc>
                <a:extLst>
                  <a:ext uri="{0D108BD9-81ED-4DB2-BD59-A6C34878D82A}">
                    <a16:rowId xmlns:a16="http://schemas.microsoft.com/office/drawing/2014/main" val="10000"/>
                  </a:ext>
                </a:extLst>
              </a:tr>
              <a:tr h="36569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AA</a:t>
                      </a:r>
                      <a:endParaRPr kumimoji="0" lang="tr-TR" sz="1800" b="0" i="0" u="none" strike="noStrike" cap="none" normalizeH="0" baseline="0" dirty="0">
                        <a:ln>
                          <a:noFill/>
                        </a:ln>
                        <a:solidFill>
                          <a:schemeClr val="tx1"/>
                        </a:solidFill>
                        <a:effectLst/>
                        <a:latin typeface="+mn-lt"/>
                      </a:endParaRPr>
                    </a:p>
                  </a:txBody>
                  <a:tcPr marL="91422" marR="91422" marT="45691" marB="45691"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a:ln>
                            <a:noFill/>
                          </a:ln>
                          <a:effectLst/>
                        </a:rPr>
                        <a:t>4.00</a:t>
                      </a:r>
                      <a:endParaRPr kumimoji="0" lang="tr-TR" sz="1800" b="0" i="0" u="none" strike="noStrike" cap="none" normalizeH="0" baseline="0">
                        <a:ln>
                          <a:noFill/>
                        </a:ln>
                        <a:solidFill>
                          <a:schemeClr val="tx1"/>
                        </a:solidFill>
                        <a:effectLst/>
                        <a:latin typeface="+mn-lt"/>
                      </a:endParaRPr>
                    </a:p>
                  </a:txBody>
                  <a:tcPr marL="91422" marR="91422" marT="45691" marB="45691" horzOverflow="overflow"/>
                </a:tc>
                <a:extLst>
                  <a:ext uri="{0D108BD9-81ED-4DB2-BD59-A6C34878D82A}">
                    <a16:rowId xmlns:a16="http://schemas.microsoft.com/office/drawing/2014/main" val="10001"/>
                  </a:ext>
                </a:extLst>
              </a:tr>
              <a:tr h="36569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BA</a:t>
                      </a:r>
                      <a:endParaRPr kumimoji="0" lang="tr-TR" sz="1800" b="0" i="0" u="none" strike="noStrike" cap="none" normalizeH="0" baseline="0" dirty="0">
                        <a:ln>
                          <a:noFill/>
                        </a:ln>
                        <a:solidFill>
                          <a:schemeClr val="tx1"/>
                        </a:solidFill>
                        <a:effectLst/>
                        <a:latin typeface="+mn-lt"/>
                      </a:endParaRPr>
                    </a:p>
                  </a:txBody>
                  <a:tcPr marL="91422" marR="91422" marT="45691" marB="45691"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a:ln>
                            <a:noFill/>
                          </a:ln>
                          <a:effectLst/>
                        </a:rPr>
                        <a:t>3.50</a:t>
                      </a:r>
                      <a:endParaRPr kumimoji="0" lang="tr-TR" sz="1800" b="0" i="0" u="none" strike="noStrike" cap="none" normalizeH="0" baseline="0">
                        <a:ln>
                          <a:noFill/>
                        </a:ln>
                        <a:solidFill>
                          <a:schemeClr val="tx1"/>
                        </a:solidFill>
                        <a:effectLst/>
                        <a:latin typeface="+mn-lt"/>
                      </a:endParaRPr>
                    </a:p>
                  </a:txBody>
                  <a:tcPr marL="91422" marR="91422" marT="45691" marB="45691" horzOverflow="overflow"/>
                </a:tc>
                <a:extLst>
                  <a:ext uri="{0D108BD9-81ED-4DB2-BD59-A6C34878D82A}">
                    <a16:rowId xmlns:a16="http://schemas.microsoft.com/office/drawing/2014/main" val="10002"/>
                  </a:ext>
                </a:extLst>
              </a:tr>
              <a:tr h="36569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BB</a:t>
                      </a:r>
                      <a:endParaRPr kumimoji="0" lang="tr-TR" sz="1800" b="0" i="0" u="none" strike="noStrike" cap="none" normalizeH="0" baseline="0" dirty="0">
                        <a:ln>
                          <a:noFill/>
                        </a:ln>
                        <a:solidFill>
                          <a:schemeClr val="tx1"/>
                        </a:solidFill>
                        <a:effectLst/>
                        <a:latin typeface="+mn-lt"/>
                      </a:endParaRPr>
                    </a:p>
                  </a:txBody>
                  <a:tcPr marL="91422" marR="91422" marT="45691" marB="45691"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a:ln>
                            <a:noFill/>
                          </a:ln>
                          <a:effectLst/>
                        </a:rPr>
                        <a:t>3.00</a:t>
                      </a:r>
                      <a:endParaRPr kumimoji="0" lang="tr-TR" sz="1800" b="0" i="0" u="none" strike="noStrike" cap="none" normalizeH="0" baseline="0">
                        <a:ln>
                          <a:noFill/>
                        </a:ln>
                        <a:solidFill>
                          <a:schemeClr val="tx1"/>
                        </a:solidFill>
                        <a:effectLst/>
                        <a:latin typeface="+mn-lt"/>
                      </a:endParaRPr>
                    </a:p>
                  </a:txBody>
                  <a:tcPr marL="91422" marR="91422" marT="45691" marB="45691" horzOverflow="overflow"/>
                </a:tc>
                <a:extLst>
                  <a:ext uri="{0D108BD9-81ED-4DB2-BD59-A6C34878D82A}">
                    <a16:rowId xmlns:a16="http://schemas.microsoft.com/office/drawing/2014/main" val="10003"/>
                  </a:ext>
                </a:extLst>
              </a:tr>
              <a:tr h="36569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CB</a:t>
                      </a:r>
                      <a:endParaRPr kumimoji="0" lang="tr-TR" sz="1800" b="0" i="0" u="none" strike="noStrike" cap="none" normalizeH="0" baseline="0" dirty="0">
                        <a:ln>
                          <a:noFill/>
                        </a:ln>
                        <a:solidFill>
                          <a:schemeClr val="tx1"/>
                        </a:solidFill>
                        <a:effectLst/>
                        <a:latin typeface="+mn-lt"/>
                      </a:endParaRPr>
                    </a:p>
                  </a:txBody>
                  <a:tcPr marL="91422" marR="91422" marT="45691" marB="45691"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2.50</a:t>
                      </a:r>
                      <a:endParaRPr kumimoji="0" lang="tr-TR" sz="1800" b="0" i="0" u="none" strike="noStrike" cap="none" normalizeH="0" baseline="0" dirty="0">
                        <a:ln>
                          <a:noFill/>
                        </a:ln>
                        <a:solidFill>
                          <a:schemeClr val="tx1"/>
                        </a:solidFill>
                        <a:effectLst/>
                        <a:latin typeface="+mn-lt"/>
                      </a:endParaRPr>
                    </a:p>
                  </a:txBody>
                  <a:tcPr marL="91422" marR="91422" marT="45691" marB="45691" horzOverflow="overflow"/>
                </a:tc>
                <a:extLst>
                  <a:ext uri="{0D108BD9-81ED-4DB2-BD59-A6C34878D82A}">
                    <a16:rowId xmlns:a16="http://schemas.microsoft.com/office/drawing/2014/main" val="10004"/>
                  </a:ext>
                </a:extLst>
              </a:tr>
              <a:tr h="36569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a:ln>
                            <a:noFill/>
                          </a:ln>
                          <a:effectLst/>
                        </a:rPr>
                        <a:t>CC</a:t>
                      </a:r>
                      <a:endParaRPr kumimoji="0" lang="tr-TR" sz="1800" b="0" i="0" u="none" strike="noStrike" cap="none" normalizeH="0" baseline="0">
                        <a:ln>
                          <a:noFill/>
                        </a:ln>
                        <a:solidFill>
                          <a:schemeClr val="tx1"/>
                        </a:solidFill>
                        <a:effectLst/>
                        <a:latin typeface="+mn-lt"/>
                      </a:endParaRPr>
                    </a:p>
                  </a:txBody>
                  <a:tcPr marL="91422" marR="91422" marT="45691" marB="45691"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2.00</a:t>
                      </a:r>
                      <a:endParaRPr kumimoji="0" lang="tr-TR" sz="1800" b="0" i="0" u="none" strike="noStrike" cap="none" normalizeH="0" baseline="0" dirty="0">
                        <a:ln>
                          <a:noFill/>
                        </a:ln>
                        <a:solidFill>
                          <a:schemeClr val="tx1"/>
                        </a:solidFill>
                        <a:effectLst/>
                        <a:latin typeface="+mn-lt"/>
                      </a:endParaRPr>
                    </a:p>
                  </a:txBody>
                  <a:tcPr marL="91422" marR="91422" marT="45691" marB="45691" horzOverflow="overflow"/>
                </a:tc>
                <a:extLst>
                  <a:ext uri="{0D108BD9-81ED-4DB2-BD59-A6C34878D82A}">
                    <a16:rowId xmlns:a16="http://schemas.microsoft.com/office/drawing/2014/main" val="10005"/>
                  </a:ext>
                </a:extLst>
              </a:tr>
              <a:tr h="36569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a:ln>
                            <a:noFill/>
                          </a:ln>
                          <a:effectLst/>
                        </a:rPr>
                        <a:t>DC</a:t>
                      </a:r>
                      <a:endParaRPr kumimoji="0" lang="tr-TR" sz="1800" b="0" i="0" u="none" strike="noStrike" cap="none" normalizeH="0" baseline="0">
                        <a:ln>
                          <a:noFill/>
                        </a:ln>
                        <a:solidFill>
                          <a:schemeClr val="tx1"/>
                        </a:solidFill>
                        <a:effectLst/>
                        <a:latin typeface="+mn-lt"/>
                      </a:endParaRPr>
                    </a:p>
                  </a:txBody>
                  <a:tcPr marL="91422" marR="91422" marT="45691" marB="45691"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1.50</a:t>
                      </a:r>
                      <a:endParaRPr kumimoji="0" lang="tr-TR" sz="1800" b="0" i="0" u="none" strike="noStrike" cap="none" normalizeH="0" baseline="0" dirty="0">
                        <a:ln>
                          <a:noFill/>
                        </a:ln>
                        <a:solidFill>
                          <a:schemeClr val="tx1"/>
                        </a:solidFill>
                        <a:effectLst/>
                        <a:latin typeface="+mn-lt"/>
                      </a:endParaRPr>
                    </a:p>
                  </a:txBody>
                  <a:tcPr marL="91422" marR="91422" marT="45691" marB="45691" horzOverflow="overflow"/>
                </a:tc>
                <a:extLst>
                  <a:ext uri="{0D108BD9-81ED-4DB2-BD59-A6C34878D82A}">
                    <a16:rowId xmlns:a16="http://schemas.microsoft.com/office/drawing/2014/main" val="10006"/>
                  </a:ext>
                </a:extLst>
              </a:tr>
              <a:tr h="36569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a:ln>
                            <a:noFill/>
                          </a:ln>
                          <a:effectLst/>
                        </a:rPr>
                        <a:t>DD</a:t>
                      </a:r>
                      <a:endParaRPr kumimoji="0" lang="tr-TR" sz="1800" b="0" i="0" u="none" strike="noStrike" cap="none" normalizeH="0" baseline="0">
                        <a:ln>
                          <a:noFill/>
                        </a:ln>
                        <a:solidFill>
                          <a:schemeClr val="tx1"/>
                        </a:solidFill>
                        <a:effectLst/>
                        <a:latin typeface="+mn-lt"/>
                      </a:endParaRPr>
                    </a:p>
                  </a:txBody>
                  <a:tcPr marL="91422" marR="91422" marT="45691" marB="45691"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1.00</a:t>
                      </a:r>
                      <a:endParaRPr kumimoji="0" lang="tr-TR" sz="1800" b="0" i="0" u="none" strike="noStrike" cap="none" normalizeH="0" baseline="0" dirty="0">
                        <a:ln>
                          <a:noFill/>
                        </a:ln>
                        <a:solidFill>
                          <a:schemeClr val="tx1"/>
                        </a:solidFill>
                        <a:effectLst/>
                        <a:latin typeface="+mn-lt"/>
                      </a:endParaRPr>
                    </a:p>
                  </a:txBody>
                  <a:tcPr marL="91422" marR="91422" marT="45691" marB="45691" horzOverflow="overflow"/>
                </a:tc>
                <a:extLst>
                  <a:ext uri="{0D108BD9-81ED-4DB2-BD59-A6C34878D82A}">
                    <a16:rowId xmlns:a16="http://schemas.microsoft.com/office/drawing/2014/main" val="10007"/>
                  </a:ext>
                </a:extLst>
              </a:tr>
              <a:tr h="36569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FF</a:t>
                      </a:r>
                      <a:endParaRPr kumimoji="0" lang="tr-TR" sz="1800" b="0" i="0" u="none" strike="noStrike" cap="none" normalizeH="0" baseline="0" dirty="0">
                        <a:ln>
                          <a:noFill/>
                        </a:ln>
                        <a:solidFill>
                          <a:schemeClr val="tx1"/>
                        </a:solidFill>
                        <a:effectLst/>
                        <a:latin typeface="+mn-lt"/>
                      </a:endParaRPr>
                    </a:p>
                  </a:txBody>
                  <a:tcPr marL="91422" marR="91422" marT="45691" marB="45691"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tr-TR" sz="1800" u="none" strike="noStrike" cap="none" normalizeH="0" baseline="0" dirty="0">
                          <a:ln>
                            <a:noFill/>
                          </a:ln>
                          <a:effectLst/>
                        </a:rPr>
                        <a:t>0.00</a:t>
                      </a:r>
                      <a:endParaRPr kumimoji="0" lang="tr-TR" sz="1800" b="0" i="0" u="none" strike="noStrike" cap="none" normalizeH="0" baseline="0" dirty="0">
                        <a:ln>
                          <a:noFill/>
                        </a:ln>
                        <a:solidFill>
                          <a:schemeClr val="tx1"/>
                        </a:solidFill>
                        <a:effectLst/>
                        <a:latin typeface="+mn-lt"/>
                      </a:endParaRPr>
                    </a:p>
                  </a:txBody>
                  <a:tcPr marL="91422" marR="91422" marT="45691" marB="45691" horzOverflow="overflow"/>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27937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Mazeret Sınavları</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9272628"/>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275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Yaz Okulu</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292807542"/>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113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Dİğer</a:t>
            </a:r>
            <a:r>
              <a:rPr lang="tr-TR" dirty="0"/>
              <a:t> olanaklar</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406409424"/>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8987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Erasmus</a:t>
            </a:r>
            <a:r>
              <a:rPr lang="tr-TR" dirty="0"/>
              <a:t>+</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977122779"/>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3349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Bazı </a:t>
            </a:r>
            <a:r>
              <a:rPr lang="tr-TR" dirty="0" err="1"/>
              <a:t>Erasmus</a:t>
            </a:r>
            <a:r>
              <a:rPr lang="tr-TR" dirty="0"/>
              <a:t>+ Anlaşmaları</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536614985"/>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54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AMAÇ</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252076473"/>
              </p:ext>
            </p:extLst>
          </p:nvPr>
        </p:nvGraphicFramePr>
        <p:xfrm>
          <a:off x="951428" y="1874517"/>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6903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Farabİ</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791227021"/>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380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Mevlana</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530132807"/>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0578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Bazı Mevlana Anlaşmaları</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83668225"/>
              </p:ext>
            </p:extLst>
          </p:nvPr>
        </p:nvGraphicFramePr>
        <p:xfrm>
          <a:off x="955343" y="1364777"/>
          <a:ext cx="7670041" cy="51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1204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Çİft</a:t>
            </a:r>
            <a:r>
              <a:rPr lang="tr-TR" dirty="0"/>
              <a:t> </a:t>
            </a:r>
            <a:r>
              <a:rPr lang="tr-TR" dirty="0" err="1"/>
              <a:t>Anadal</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782401986"/>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4979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Yan Dal</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570774797"/>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0418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Kulüpler</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828813538"/>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9022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ABEA82-1ECD-EBF5-F6D0-3BA7587C7676}"/>
              </a:ext>
            </a:extLst>
          </p:cNvPr>
          <p:cNvSpPr>
            <a:spLocks noGrp="1"/>
          </p:cNvSpPr>
          <p:nvPr>
            <p:ph type="title"/>
          </p:nvPr>
        </p:nvSpPr>
        <p:spPr/>
        <p:txBody>
          <a:bodyPr/>
          <a:lstStyle/>
          <a:p>
            <a:r>
              <a:rPr lang="tr-TR" dirty="0"/>
              <a:t>Staj</a:t>
            </a:r>
          </a:p>
        </p:txBody>
      </p:sp>
      <p:graphicFrame>
        <p:nvGraphicFramePr>
          <p:cNvPr id="4" name="İçerik Yer Tutucusu 3">
            <a:extLst>
              <a:ext uri="{FF2B5EF4-FFF2-40B4-BE49-F238E27FC236}">
                <a16:creationId xmlns:a16="http://schemas.microsoft.com/office/drawing/2014/main" id="{91E2AA95-2989-61B6-8C91-44B7DD966CA4}"/>
              </a:ext>
            </a:extLst>
          </p:cNvPr>
          <p:cNvGraphicFramePr>
            <a:graphicFrameLocks noGrp="1"/>
          </p:cNvGraphicFramePr>
          <p:nvPr>
            <p:ph idx="1"/>
            <p:extLst>
              <p:ext uri="{D42A27DB-BD31-4B8C-83A1-F6EECF244321}">
                <p14:modId xmlns:p14="http://schemas.microsoft.com/office/powerpoint/2010/main" val="3043255767"/>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3953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D948DC-C6F9-7F06-7E3B-9F362922E9E6}"/>
              </a:ext>
            </a:extLst>
          </p:cNvPr>
          <p:cNvSpPr>
            <a:spLocks noGrp="1"/>
          </p:cNvSpPr>
          <p:nvPr>
            <p:ph type="title"/>
          </p:nvPr>
        </p:nvSpPr>
        <p:spPr/>
        <p:txBody>
          <a:bodyPr/>
          <a:lstStyle/>
          <a:p>
            <a:r>
              <a:rPr lang="tr-TR" dirty="0"/>
              <a:t>Kütüphane</a:t>
            </a:r>
          </a:p>
        </p:txBody>
      </p:sp>
      <p:graphicFrame>
        <p:nvGraphicFramePr>
          <p:cNvPr id="4" name="İçerik Yer Tutucusu 3">
            <a:extLst>
              <a:ext uri="{FF2B5EF4-FFF2-40B4-BE49-F238E27FC236}">
                <a16:creationId xmlns:a16="http://schemas.microsoft.com/office/drawing/2014/main" id="{82380DF1-92E2-DDDE-1708-AF5AF4897FB2}"/>
              </a:ext>
            </a:extLst>
          </p:cNvPr>
          <p:cNvGraphicFramePr>
            <a:graphicFrameLocks noGrp="1"/>
          </p:cNvGraphicFramePr>
          <p:nvPr>
            <p:ph sz="half" idx="1"/>
            <p:extLst>
              <p:ext uri="{D42A27DB-BD31-4B8C-83A1-F6EECF244321}">
                <p14:modId xmlns:p14="http://schemas.microsoft.com/office/powerpoint/2010/main" val="1257234455"/>
              </p:ext>
            </p:extLst>
          </p:nvPr>
        </p:nvGraphicFramePr>
        <p:xfrm>
          <a:off x="1257300" y="1946495"/>
          <a:ext cx="4383009" cy="4191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çerik Yer Tutucusu 7">
            <a:extLst>
              <a:ext uri="{FF2B5EF4-FFF2-40B4-BE49-F238E27FC236}">
                <a16:creationId xmlns:a16="http://schemas.microsoft.com/office/drawing/2014/main" id="{CEDF8DAF-ACC1-B4F3-90F6-F45D0585442D}"/>
              </a:ext>
            </a:extLst>
          </p:cNvPr>
          <p:cNvPicPr>
            <a:picLocks noGrp="1" noChangeAspect="1"/>
          </p:cNvPicPr>
          <p:nvPr>
            <p:ph sz="half" idx="2"/>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17472" r="33266"/>
          <a:stretch/>
        </p:blipFill>
        <p:spPr>
          <a:xfrm>
            <a:off x="6134631" y="2487517"/>
            <a:ext cx="5295369" cy="3215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3865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Duyurular</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355234080"/>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3963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p:cNvPicPr>
            <a:picLocks noGrp="1" noChangeAspect="1"/>
          </p:cNvPicPr>
          <p:nvPr>
            <p:ph type="pic" idx="1"/>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l="8451" r="4300"/>
          <a:stretch/>
        </p:blipFill>
        <p:spPr>
          <a:xfrm>
            <a:off x="0" y="1"/>
            <a:ext cx="9034818" cy="6857999"/>
          </a:xfrm>
        </p:spPr>
      </p:pic>
      <p:sp>
        <p:nvSpPr>
          <p:cNvPr id="5" name="Metin Yer Tutucusu 4"/>
          <p:cNvSpPr>
            <a:spLocks noGrp="1"/>
          </p:cNvSpPr>
          <p:nvPr>
            <p:ph type="body" sz="half" idx="2"/>
          </p:nvPr>
        </p:nvSpPr>
        <p:spPr>
          <a:xfrm>
            <a:off x="9034818" y="1768631"/>
            <a:ext cx="3023878" cy="4164164"/>
          </a:xfrm>
        </p:spPr>
        <p:txBody>
          <a:bodyPr>
            <a:normAutofit/>
          </a:bodyPr>
          <a:lstStyle/>
          <a:p>
            <a:pPr algn="r"/>
            <a:r>
              <a:rPr lang="tr-TR" sz="3800" b="1" dirty="0"/>
              <a:t>Aramıza </a:t>
            </a:r>
            <a:r>
              <a:rPr lang="tr-TR" sz="3800" b="1"/>
              <a:t>Hoş Geldiniz</a:t>
            </a:r>
            <a:endParaRPr lang="tr-TR" sz="3800" b="1" dirty="0"/>
          </a:p>
        </p:txBody>
      </p:sp>
    </p:spTree>
    <p:extLst>
      <p:ext uri="{BB962C8B-B14F-4D97-AF65-F5344CB8AC3E}">
        <p14:creationId xmlns:p14="http://schemas.microsoft.com/office/powerpoint/2010/main" val="427015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VİZYON</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894095193"/>
              </p:ext>
            </p:extLst>
          </p:nvPr>
        </p:nvGraphicFramePr>
        <p:xfrm>
          <a:off x="1251678" y="1874517"/>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6069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KARİYER OLANAKLARI - Kamu</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305103351"/>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7988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KARİYER OLANAKLARI - Özel</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843311402"/>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778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AKADEMİK PERSONEL-PROFESÖR</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84228506"/>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2866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AKADEMİK PERSONEL-DOÇENT</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299773725"/>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7164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AKADEMİK PERSONEL-Doktor Öğretim Üyeleri ve Öğretim Görevlisi</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306912126"/>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9190954"/>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48AA21F1165FD2439190DBC61CE8902D" ma:contentTypeVersion="10" ma:contentTypeDescription="Yeni belge oluşturun." ma:contentTypeScope="" ma:versionID="92dca085a07fdb771cf508b1bf7c3b44">
  <xsd:schema xmlns:xsd="http://www.w3.org/2001/XMLSchema" xmlns:xs="http://www.w3.org/2001/XMLSchema" xmlns:p="http://schemas.microsoft.com/office/2006/metadata/properties" xmlns:ns3="62a3018f-5be2-42b1-a7e7-569bd1d3ff72" targetNamespace="http://schemas.microsoft.com/office/2006/metadata/properties" ma:root="true" ma:fieldsID="076e3cffc86862c8846c9ad67c5db92a" ns3:_="">
    <xsd:import namespace="62a3018f-5be2-42b1-a7e7-569bd1d3ff7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a3018f-5be2-42b1-a7e7-569bd1d3f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1B44CF-7A89-4A2C-9DAB-DCDFBE3018AB}">
  <ds:schemaRefs>
    <ds:schemaRef ds:uri="http://schemas.microsoft.com/sharepoint/v3/contenttype/forms"/>
  </ds:schemaRefs>
</ds:datastoreItem>
</file>

<file path=customXml/itemProps2.xml><?xml version="1.0" encoding="utf-8"?>
<ds:datastoreItem xmlns:ds="http://schemas.openxmlformats.org/officeDocument/2006/customXml" ds:itemID="{AF91092B-EA14-4C34-8AF2-D200B7419315}">
  <ds:schemaRefs>
    <ds:schemaRef ds:uri="http://schemas.openxmlformats.org/package/2006/metadata/core-properties"/>
    <ds:schemaRef ds:uri="62a3018f-5be2-42b1-a7e7-569bd1d3ff72"/>
    <ds:schemaRef ds:uri="http://purl.org/dc/elements/1.1/"/>
    <ds:schemaRef ds:uri="http://schemas.microsoft.com/office/2006/documentManagement/types"/>
    <ds:schemaRef ds:uri="http://purl.org/dc/terms/"/>
    <ds:schemaRef ds:uri="http://purl.org/dc/dcmitype/"/>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25CDDDCD-F515-4DC0-A0AC-35B15D4DDA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a3018f-5be2-42b1-a7e7-569bd1d3ff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TM10001106[[fn=Rozet]]</Template>
  <TotalTime>2181</TotalTime>
  <Words>2162</Words>
  <Application>Microsoft Office PowerPoint</Application>
  <PresentationFormat>Geniş ekran</PresentationFormat>
  <Paragraphs>844</Paragraphs>
  <Slides>39</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39</vt:i4>
      </vt:variant>
    </vt:vector>
  </HeadingPairs>
  <TitlesOfParts>
    <vt:vector size="45" baseType="lpstr">
      <vt:lpstr>Arial</vt:lpstr>
      <vt:lpstr>Calibri</vt:lpstr>
      <vt:lpstr>Gill Sans MT</vt:lpstr>
      <vt:lpstr>Impact</vt:lpstr>
      <vt:lpstr>Wingdings</vt:lpstr>
      <vt:lpstr>Badge</vt:lpstr>
      <vt:lpstr>İktisat bölümü</vt:lpstr>
      <vt:lpstr>PowerPoint Sunusu</vt:lpstr>
      <vt:lpstr>AMAÇ</vt:lpstr>
      <vt:lpstr>VİZYON</vt:lpstr>
      <vt:lpstr>KARİYER OLANAKLARI - Kamu</vt:lpstr>
      <vt:lpstr>KARİYER OLANAKLARI - Özel</vt:lpstr>
      <vt:lpstr>AKADEMİK PERSONEL-PROFESÖR</vt:lpstr>
      <vt:lpstr>AKADEMİK PERSONEL-DOÇENT</vt:lpstr>
      <vt:lpstr>AKADEMİK PERSONEL-Doktor Öğretim Üyeleri ve Öğretim Görevlisi</vt:lpstr>
      <vt:lpstr>AKADEMİK PERSONEL-ARŞ.GÖR.</vt:lpstr>
      <vt:lpstr>İDARİ PERSONEL</vt:lpstr>
      <vt:lpstr>Dersler – 1. sınıf</vt:lpstr>
      <vt:lpstr>Dersler – 2. sınıf</vt:lpstr>
      <vt:lpstr>Dersler – 3. sınıf</vt:lpstr>
      <vt:lpstr>Dersler – 4. sınıf</vt:lpstr>
      <vt:lpstr>Derslere Devam Zorunluluğu</vt:lpstr>
      <vt:lpstr>Fakülte Binamız  ve Derslikler</vt:lpstr>
      <vt:lpstr>Fakültemizdeki Bölümler</vt:lpstr>
      <vt:lpstr>PowerPoint Sunusu</vt:lpstr>
      <vt:lpstr>Akademik Takvim</vt:lpstr>
      <vt:lpstr>Öğrenci bilgi sistemi</vt:lpstr>
      <vt:lpstr>Ders kayıtları</vt:lpstr>
      <vt:lpstr>sınavlar</vt:lpstr>
      <vt:lpstr>Harf Notları</vt:lpstr>
      <vt:lpstr>Mazeret Sınavları</vt:lpstr>
      <vt:lpstr>Yaz Okulu</vt:lpstr>
      <vt:lpstr>Dİğer olanaklar</vt:lpstr>
      <vt:lpstr>Erasmus+</vt:lpstr>
      <vt:lpstr>Bazı Erasmus+ Anlaşmaları</vt:lpstr>
      <vt:lpstr>Farabİ</vt:lpstr>
      <vt:lpstr>Mevlana</vt:lpstr>
      <vt:lpstr>Bazı Mevlana Anlaşmaları</vt:lpstr>
      <vt:lpstr>Çİft Anadal</vt:lpstr>
      <vt:lpstr>Yan Dal</vt:lpstr>
      <vt:lpstr>Kulüpler</vt:lpstr>
      <vt:lpstr>Staj</vt:lpstr>
      <vt:lpstr>Kütüphane</vt:lpstr>
      <vt:lpstr>Duyurular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İKTİSAT BÖLÜMÜ</dc:title>
  <dc:creator>Seyfullah Yürük</dc:creator>
  <cp:lastModifiedBy>SEYFULLAH YÜRÜK</cp:lastModifiedBy>
  <cp:revision>50</cp:revision>
  <dcterms:created xsi:type="dcterms:W3CDTF">2020-10-12T09:28:20Z</dcterms:created>
  <dcterms:modified xsi:type="dcterms:W3CDTF">2022-10-04T08:59:51Z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0x01010048AA21F1165FD2439190DBC61CE8902D</vt:lpwstr>
  </property>
</Properties>
</file>